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4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11/27/2017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When you see the words </a:t>
            </a:r>
            <a:r>
              <a:rPr lang="en-US" i="1" dirty="0" smtClean="0">
                <a:solidFill>
                  <a:srgbClr val="FFC000"/>
                </a:solidFill>
              </a:rPr>
              <a:t>Middle Ages, Dark Ages, or Medieval Time Period</a:t>
            </a:r>
            <a:r>
              <a:rPr lang="en-US" dirty="0" smtClean="0"/>
              <a:t>- write down what comes to your mind.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 will call upon a few of you to share, so be prepared…..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313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</TotalTime>
  <Words>38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Quotable</vt:lpstr>
      <vt:lpstr>When you see the words Middle Ages, Dark Ages, or Medieval Time Period- write down what comes to your mind.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you see the words Middle Ages, Dark Ages, or Medieval Time Period- write down what comes to your mind.</dc:title>
  <dc:creator>Amarantos, Christo</dc:creator>
  <cp:lastModifiedBy>Amarantos, Christo</cp:lastModifiedBy>
  <cp:revision>1</cp:revision>
  <dcterms:created xsi:type="dcterms:W3CDTF">2017-11-27T18:13:24Z</dcterms:created>
  <dcterms:modified xsi:type="dcterms:W3CDTF">2017-11-27T18:18:50Z</dcterms:modified>
</cp:coreProperties>
</file>