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70" r:id="rId10"/>
    <p:sldId id="265" r:id="rId11"/>
    <p:sldId id="266" r:id="rId12"/>
    <p:sldId id="271" r:id="rId13"/>
    <p:sldId id="267" r:id="rId14"/>
    <p:sldId id="283" r:id="rId15"/>
    <p:sldId id="279" r:id="rId16"/>
    <p:sldId id="280" r:id="rId17"/>
    <p:sldId id="281" r:id="rId18"/>
    <p:sldId id="268" r:id="rId19"/>
    <p:sldId id="269" r:id="rId20"/>
    <p:sldId id="272" r:id="rId21"/>
    <p:sldId id="282" r:id="rId22"/>
    <p:sldId id="273" r:id="rId23"/>
    <p:sldId id="274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B5E9E9"/>
    <a:srgbClr val="FF9999"/>
    <a:srgbClr val="FF7C80"/>
    <a:srgbClr val="FF5050"/>
    <a:srgbClr val="EAEAEA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 autoAdjust="0"/>
    <p:restoredTop sz="93603" autoAdjust="0"/>
  </p:normalViewPr>
  <p:slideViewPr>
    <p:cSldViewPr>
      <p:cViewPr varScale="1">
        <p:scale>
          <a:sx n="108" d="100"/>
          <a:sy n="108" d="100"/>
        </p:scale>
        <p:origin x="1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733E4-C17B-4DF7-8190-199F665C1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07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3012-4340-4B17-8054-31B961AF8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3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FE2B-C00C-438C-A285-94E2C9906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7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DE04-9D74-4E6D-A400-AD36E5DA7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3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D149-2C05-4006-8EF2-E23635515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711F-B311-4815-BE78-8F2CA4156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190A-614F-45B2-AA26-F759DC35C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1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2122-A512-4DD9-AA1D-BA40A7132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2DE41-1E7A-45F1-890E-DC1A8EEED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8A44-9BAF-4627-B7EF-669C9CEC1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7C8F-E744-445C-BA1B-B8920A5DD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73AA-5253-423C-8CA1-16A5CEEC4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E65E-8FDD-4866-ABA1-1E2F1C650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2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4692E9-A009-46B3-9BA4-1A7C5F410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610600" cy="579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Steps Leading to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World War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  <a:endParaRPr lang="en-US" altLang="en-US" sz="4000" smtClean="0">
              <a:solidFill>
                <a:srgbClr val="FF66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143192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400" b="1">
                <a:solidFill>
                  <a:srgbClr val="33CC33"/>
                </a:solidFill>
              </a:rPr>
              <a:t>In 1936, Germany &amp; Italy officially form the Axis Powers.</a:t>
            </a:r>
            <a:endParaRPr lang="en-US" altLang="en-US" sz="4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4111625"/>
          </a:xfrm>
          <a:prstGeom prst="rect">
            <a:avLst/>
          </a:prstGeom>
          <a:solidFill>
            <a:schemeClr val="tx1">
              <a:alpha val="6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66FF"/>
                </a:solidFill>
              </a:rPr>
              <a:t>Allied Response…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66FF"/>
                </a:solidFill>
              </a:rPr>
              <a:t>(1935)  The U.S. Neutrality Act: wouldn’t allow the sale of arms to any country engaged in war.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66FF"/>
                </a:solidFill>
              </a:rPr>
              <a:t>Roosevelt starts checking out Europe’s militaries.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667000"/>
          </a:xfrm>
          <a:solidFill>
            <a:schemeClr val="tx1">
              <a:alpha val="65097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smtClean="0">
                <a:solidFill>
                  <a:srgbClr val="33CC33"/>
                </a:solidFill>
              </a:rPr>
              <a:t>In 1936, Hitler takes the Rhineland (Lebensraum?) which breaks the Treaty of Versailles!!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1920875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3366FF"/>
                </a:solidFill>
              </a:rPr>
              <a:t>Allied Response…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3366FF"/>
                </a:solidFill>
              </a:rPr>
              <a:t>NOTHING!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13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ww2%20ma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17072" r="19185" b="34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reeform 5"/>
          <p:cNvSpPr>
            <a:spLocks/>
          </p:cNvSpPr>
          <p:nvPr/>
        </p:nvSpPr>
        <p:spPr bwMode="auto">
          <a:xfrm>
            <a:off x="2438400" y="2667000"/>
            <a:ext cx="762000" cy="1524000"/>
          </a:xfrm>
          <a:custGeom>
            <a:avLst/>
            <a:gdLst>
              <a:gd name="T0" fmla="*/ 2147483646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2147483646 h 960"/>
              <a:gd name="T6" fmla="*/ 2147483646 w 480"/>
              <a:gd name="T7" fmla="*/ 2147483646 h 960"/>
              <a:gd name="T8" fmla="*/ 2147483646 w 480"/>
              <a:gd name="T9" fmla="*/ 2147483646 h 960"/>
              <a:gd name="T10" fmla="*/ 2147483646 w 480"/>
              <a:gd name="T11" fmla="*/ 2147483646 h 960"/>
              <a:gd name="T12" fmla="*/ 2147483646 w 480"/>
              <a:gd name="T13" fmla="*/ 2147483646 h 960"/>
              <a:gd name="T14" fmla="*/ 2147483646 w 480"/>
              <a:gd name="T15" fmla="*/ 2147483646 h 960"/>
              <a:gd name="T16" fmla="*/ 2147483646 w 480"/>
              <a:gd name="T17" fmla="*/ 2147483646 h 960"/>
              <a:gd name="T18" fmla="*/ 2147483646 w 480"/>
              <a:gd name="T19" fmla="*/ 2147483646 h 960"/>
              <a:gd name="T20" fmla="*/ 2147483646 w 480"/>
              <a:gd name="T21" fmla="*/ 2147483646 h 960"/>
              <a:gd name="T22" fmla="*/ 2147483646 w 480"/>
              <a:gd name="T23" fmla="*/ 2147483646 h 960"/>
              <a:gd name="T24" fmla="*/ 2147483646 w 480"/>
              <a:gd name="T25" fmla="*/ 2147483646 h 960"/>
              <a:gd name="T26" fmla="*/ 2147483646 w 480"/>
              <a:gd name="T27" fmla="*/ 0 h 960"/>
              <a:gd name="T28" fmla="*/ 2147483646 w 480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0" h="960">
                <a:moveTo>
                  <a:pt x="111" y="21"/>
                </a:moveTo>
                <a:cubicBezTo>
                  <a:pt x="93" y="74"/>
                  <a:pt x="93" y="93"/>
                  <a:pt x="57" y="129"/>
                </a:cubicBezTo>
                <a:cubicBezTo>
                  <a:pt x="0" y="301"/>
                  <a:pt x="33" y="190"/>
                  <a:pt x="57" y="624"/>
                </a:cubicBezTo>
                <a:cubicBezTo>
                  <a:pt x="58" y="635"/>
                  <a:pt x="75" y="651"/>
                  <a:pt x="75" y="651"/>
                </a:cubicBezTo>
                <a:lnTo>
                  <a:pt x="144" y="672"/>
                </a:lnTo>
                <a:lnTo>
                  <a:pt x="48" y="768"/>
                </a:lnTo>
                <a:lnTo>
                  <a:pt x="96" y="864"/>
                </a:lnTo>
                <a:lnTo>
                  <a:pt x="432" y="960"/>
                </a:lnTo>
                <a:lnTo>
                  <a:pt x="480" y="720"/>
                </a:lnTo>
                <a:lnTo>
                  <a:pt x="432" y="624"/>
                </a:lnTo>
                <a:lnTo>
                  <a:pt x="336" y="480"/>
                </a:lnTo>
                <a:lnTo>
                  <a:pt x="288" y="336"/>
                </a:lnTo>
                <a:lnTo>
                  <a:pt x="240" y="144"/>
                </a:lnTo>
                <a:lnTo>
                  <a:pt x="192" y="0"/>
                </a:lnTo>
                <a:lnTo>
                  <a:pt x="111" y="2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2895600" y="3276600"/>
            <a:ext cx="60960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514600"/>
          </a:xfrm>
          <a:solidFill>
            <a:schemeClr val="tx1">
              <a:alpha val="65097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smtClean="0">
                <a:solidFill>
                  <a:srgbClr val="33CC33"/>
                </a:solidFill>
              </a:rPr>
              <a:t>In 1937, Japan opened a full scale war against China in order to get land &amp; raw materials so Japan could grow economically.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9020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3140075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66FF"/>
                </a:solidFill>
              </a:rPr>
              <a:t>Allied Response…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66FF"/>
                </a:solidFill>
              </a:rPr>
              <a:t>The US Neutrality Act continues; By 1940, US embargo on iron &amp; steel exports to Japan.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66FF"/>
                </a:solidFill>
              </a:rPr>
              <a:t>(Japan is NOT happy!)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514600"/>
          </a:xfrm>
          <a:solidFill>
            <a:schemeClr val="tx1">
              <a:alpha val="65097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smtClean="0">
                <a:solidFill>
                  <a:srgbClr val="33CC33"/>
                </a:solidFill>
              </a:rPr>
              <a:t>What does Japan do on December 7</a:t>
            </a:r>
            <a:r>
              <a:rPr lang="en-US" altLang="en-US" sz="4000" b="1" baseline="30000" smtClean="0">
                <a:solidFill>
                  <a:srgbClr val="33CC33"/>
                </a:solidFill>
              </a:rPr>
              <a:t>th</a:t>
            </a:r>
            <a:r>
              <a:rPr lang="en-US" altLang="en-US" sz="4000" b="1" smtClean="0">
                <a:solidFill>
                  <a:srgbClr val="33CC33"/>
                </a:solidFill>
              </a:rPr>
              <a:t> 1941, because of their anger over US embargo? 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9020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2554288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66FF"/>
                </a:solidFill>
              </a:rPr>
              <a:t>Japan does not like the hypocrisy of the US.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66FF"/>
                </a:solidFill>
              </a:rPr>
              <a:t>Imperialism (Japan) is bad but Expansionism (USA) is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ww2%20asia%20map%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9886" r="45679" b="39546"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5943600" y="4038600"/>
            <a:ext cx="29718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General Douglas MacArthur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will later orchestrate a theory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of Island Hoping to defeat Japan! 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800600" y="41910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743200" y="51816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4" name="Oval 9"/>
          <p:cNvSpPr>
            <a:spLocks noChangeArrowheads="1"/>
          </p:cNvSpPr>
          <p:nvPr/>
        </p:nvSpPr>
        <p:spPr bwMode="auto">
          <a:xfrm>
            <a:off x="2514600" y="5486400"/>
            <a:ext cx="3810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5" name="Oval 10"/>
          <p:cNvSpPr>
            <a:spLocks noChangeArrowheads="1"/>
          </p:cNvSpPr>
          <p:nvPr/>
        </p:nvSpPr>
        <p:spPr bwMode="auto">
          <a:xfrm>
            <a:off x="3962400" y="4953000"/>
            <a:ext cx="17526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3886200" y="4953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191000" y="1752600"/>
            <a:ext cx="533400" cy="30480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4648200" y="2514600"/>
            <a:ext cx="852488" cy="838200"/>
          </a:xfrm>
          <a:custGeom>
            <a:avLst/>
            <a:gdLst>
              <a:gd name="T0" fmla="*/ 2147483646 w 537"/>
              <a:gd name="T1" fmla="*/ 2147483646 h 528"/>
              <a:gd name="T2" fmla="*/ 2147483646 w 537"/>
              <a:gd name="T3" fmla="*/ 2147483646 h 528"/>
              <a:gd name="T4" fmla="*/ 2147483646 w 537"/>
              <a:gd name="T5" fmla="*/ 2147483646 h 528"/>
              <a:gd name="T6" fmla="*/ 0 w 537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7" h="528">
                <a:moveTo>
                  <a:pt x="528" y="528"/>
                </a:moveTo>
                <a:lnTo>
                  <a:pt x="537" y="243"/>
                </a:lnTo>
                <a:lnTo>
                  <a:pt x="375" y="99"/>
                </a:lnTo>
                <a:lnTo>
                  <a:pt x="0" y="0"/>
                </a:lnTo>
              </a:path>
            </a:pathLst>
          </a:custGeom>
          <a:noFill/>
          <a:ln w="1016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9" name="Picture 15" descr="AG0035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6524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AG0035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6524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31750" y="6583363"/>
            <a:ext cx="911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http://www.dean.usma.edu/history/web03/atlases/ww2%20pacific/ww2%20pacific%20%20pages/ww2%20pacific%20map%2002.htm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191000"/>
          </a:xfrm>
          <a:solidFill>
            <a:schemeClr val="tx1">
              <a:alpha val="65097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smtClean="0">
                <a:solidFill>
                  <a:srgbClr val="00FF00"/>
                </a:solidFill>
              </a:rPr>
              <a:t>In 1938, Hitler begins the purge of all the Jews, on Nov. 9, 1938, </a:t>
            </a:r>
            <a:r>
              <a:rPr lang="en-US" altLang="en-US" sz="4000" b="1" smtClean="0">
                <a:solidFill>
                  <a:srgbClr val="00FF00"/>
                </a:solidFill>
              </a:rPr>
              <a:t>German citizens torched Jewish homes, businesses, etc. They called it “Kristallnacht” or  “Night of Broken Glass”.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5302250"/>
            <a:ext cx="9144000" cy="1555750"/>
          </a:xfrm>
          <a:prstGeom prst="rect">
            <a:avLst/>
          </a:prstGeom>
          <a:solidFill>
            <a:schemeClr val="tx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</a:rPr>
              <a:t>Allied Response: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</a:rPr>
              <a:t>NOTHING!!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  <p:bldP spid="27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eur7704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0" b="2286"/>
          <a:stretch>
            <a:fillRect/>
          </a:stretch>
        </p:blipFill>
        <p:spPr>
          <a:xfrm>
            <a:off x="0" y="0"/>
            <a:ext cx="9144000" cy="694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6248400" y="4800600"/>
            <a:ext cx="2895600" cy="2225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Total Number of European Jews in 1933: 9,500,000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0" y="6629400"/>
            <a:ext cx="3733800" cy="274638"/>
          </a:xfrm>
          <a:prstGeom prst="rect">
            <a:avLst/>
          </a:prstGeom>
          <a:solidFill>
            <a:srgbClr val="FFCC99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http://www.ushmm.org/museum/exhibit/focus/maps/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343400"/>
          </a:xfrm>
          <a:solidFill>
            <a:schemeClr val="tx1">
              <a:alpha val="74901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smtClean="0">
                <a:solidFill>
                  <a:srgbClr val="33CC33"/>
                </a:solidFill>
              </a:rPr>
              <a:t>In 1938, Germany forces the Austrian Government to resign, called the </a:t>
            </a:r>
            <a:r>
              <a:rPr lang="en-US" altLang="en-US" sz="4800" i="1" smtClean="0">
                <a:solidFill>
                  <a:srgbClr val="33CC33"/>
                </a:solidFill>
              </a:rPr>
              <a:t>Anschluss</a:t>
            </a:r>
            <a:r>
              <a:rPr lang="en-US" altLang="en-US" sz="4800" b="1" smtClean="0">
                <a:solidFill>
                  <a:srgbClr val="33CC33"/>
                </a:solidFill>
              </a:rPr>
              <a:t> </a:t>
            </a:r>
            <a:r>
              <a:rPr lang="en-US" altLang="en-US" sz="4400" smtClean="0">
                <a:solidFill>
                  <a:srgbClr val="33CC33"/>
                </a:solidFill>
              </a:rPr>
              <a:t>(the Austrian Nazi Party controlled Parliament so they wanted Hitler to take over)</a:t>
            </a:r>
            <a:r>
              <a:rPr lang="en-US" altLang="en-US" sz="4800" b="1" smtClean="0">
                <a:solidFill>
                  <a:srgbClr val="33CC33"/>
                </a:solidFill>
              </a:rPr>
              <a:t>  </a:t>
            </a:r>
            <a:endParaRPr lang="en-US" altLang="en-US" sz="1600" b="1" smtClean="0">
              <a:solidFill>
                <a:srgbClr val="3366FF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45878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302250"/>
            <a:ext cx="9144000" cy="1555750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66FF"/>
                </a:solidFill>
              </a:rPr>
              <a:t>Allied Response…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66FF"/>
                </a:solidFill>
              </a:rPr>
              <a:t>NOTHING!!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ww2%20ma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17072" r="19185" b="34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0" y="6583363"/>
            <a:ext cx="7239000" cy="2746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http://www.dean.usma.edu/history/web03/atlases/ww2%20europe/ww2%20europe%20war%20index.htm</a:t>
            </a: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276600" y="4495800"/>
            <a:ext cx="2479675" cy="1220788"/>
          </a:xfrm>
          <a:custGeom>
            <a:avLst/>
            <a:gdLst>
              <a:gd name="T0" fmla="*/ 2147483646 w 1562"/>
              <a:gd name="T1" fmla="*/ 2147483646 h 769"/>
              <a:gd name="T2" fmla="*/ 2147483646 w 1562"/>
              <a:gd name="T3" fmla="*/ 2147483646 h 769"/>
              <a:gd name="T4" fmla="*/ 2147483646 w 1562"/>
              <a:gd name="T5" fmla="*/ 2147483646 h 769"/>
              <a:gd name="T6" fmla="*/ 2147483646 w 1562"/>
              <a:gd name="T7" fmla="*/ 2147483646 h 769"/>
              <a:gd name="T8" fmla="*/ 2147483646 w 1562"/>
              <a:gd name="T9" fmla="*/ 2147483646 h 769"/>
              <a:gd name="T10" fmla="*/ 2147483646 w 1562"/>
              <a:gd name="T11" fmla="*/ 2147483646 h 769"/>
              <a:gd name="T12" fmla="*/ 2147483646 w 1562"/>
              <a:gd name="T13" fmla="*/ 2147483646 h 769"/>
              <a:gd name="T14" fmla="*/ 2147483646 w 1562"/>
              <a:gd name="T15" fmla="*/ 2147483646 h 769"/>
              <a:gd name="T16" fmla="*/ 2147483646 w 1562"/>
              <a:gd name="T17" fmla="*/ 2147483646 h 769"/>
              <a:gd name="T18" fmla="*/ 2147483646 w 1562"/>
              <a:gd name="T19" fmla="*/ 2147483646 h 769"/>
              <a:gd name="T20" fmla="*/ 2147483646 w 1562"/>
              <a:gd name="T21" fmla="*/ 2147483646 h 769"/>
              <a:gd name="T22" fmla="*/ 2147483646 w 1562"/>
              <a:gd name="T23" fmla="*/ 2147483646 h 769"/>
              <a:gd name="T24" fmla="*/ 2147483646 w 1562"/>
              <a:gd name="T25" fmla="*/ 2147483646 h 769"/>
              <a:gd name="T26" fmla="*/ 2147483646 w 1562"/>
              <a:gd name="T27" fmla="*/ 2147483646 h 769"/>
              <a:gd name="T28" fmla="*/ 2147483646 w 1562"/>
              <a:gd name="T29" fmla="*/ 2147483646 h 769"/>
              <a:gd name="T30" fmla="*/ 2147483646 w 1562"/>
              <a:gd name="T31" fmla="*/ 2147483646 h 769"/>
              <a:gd name="T32" fmla="*/ 2147483646 w 1562"/>
              <a:gd name="T33" fmla="*/ 2147483646 h 769"/>
              <a:gd name="T34" fmla="*/ 2147483646 w 1562"/>
              <a:gd name="T35" fmla="*/ 2147483646 h 769"/>
              <a:gd name="T36" fmla="*/ 2147483646 w 1562"/>
              <a:gd name="T37" fmla="*/ 2147483646 h 769"/>
              <a:gd name="T38" fmla="*/ 2147483646 w 1562"/>
              <a:gd name="T39" fmla="*/ 2147483646 h 769"/>
              <a:gd name="T40" fmla="*/ 2147483646 w 1562"/>
              <a:gd name="T41" fmla="*/ 2147483646 h 769"/>
              <a:gd name="T42" fmla="*/ 2147483646 w 1562"/>
              <a:gd name="T43" fmla="*/ 2147483646 h 769"/>
              <a:gd name="T44" fmla="*/ 2147483646 w 1562"/>
              <a:gd name="T45" fmla="*/ 0 h 769"/>
              <a:gd name="T46" fmla="*/ 2147483646 w 1562"/>
              <a:gd name="T47" fmla="*/ 2147483646 h 769"/>
              <a:gd name="T48" fmla="*/ 2147483646 w 1562"/>
              <a:gd name="T49" fmla="*/ 2147483646 h 769"/>
              <a:gd name="T50" fmla="*/ 2147483646 w 1562"/>
              <a:gd name="T51" fmla="*/ 2147483646 h 769"/>
              <a:gd name="T52" fmla="*/ 2147483646 w 1562"/>
              <a:gd name="T53" fmla="*/ 2147483646 h 769"/>
              <a:gd name="T54" fmla="*/ 2147483646 w 1562"/>
              <a:gd name="T55" fmla="*/ 2147483646 h 769"/>
              <a:gd name="T56" fmla="*/ 2147483646 w 1562"/>
              <a:gd name="T57" fmla="*/ 2147483646 h 769"/>
              <a:gd name="T58" fmla="*/ 2147483646 w 1562"/>
              <a:gd name="T59" fmla="*/ 2147483646 h 769"/>
              <a:gd name="T60" fmla="*/ 2147483646 w 1562"/>
              <a:gd name="T61" fmla="*/ 2147483646 h 769"/>
              <a:gd name="T62" fmla="*/ 2147483646 w 1562"/>
              <a:gd name="T63" fmla="*/ 2147483646 h 769"/>
              <a:gd name="T64" fmla="*/ 2147483646 w 1562"/>
              <a:gd name="T65" fmla="*/ 2147483646 h 769"/>
              <a:gd name="T66" fmla="*/ 2147483646 w 1562"/>
              <a:gd name="T67" fmla="*/ 2147483646 h 769"/>
              <a:gd name="T68" fmla="*/ 2147483646 w 1562"/>
              <a:gd name="T69" fmla="*/ 2147483646 h 769"/>
              <a:gd name="T70" fmla="*/ 2147483646 w 1562"/>
              <a:gd name="T71" fmla="*/ 2147483646 h 769"/>
              <a:gd name="T72" fmla="*/ 0 w 1562"/>
              <a:gd name="T73" fmla="*/ 2147483646 h 769"/>
              <a:gd name="T74" fmla="*/ 2147483646 w 1562"/>
              <a:gd name="T75" fmla="*/ 2147483646 h 769"/>
              <a:gd name="T76" fmla="*/ 2147483646 w 1562"/>
              <a:gd name="T77" fmla="*/ 2147483646 h 769"/>
              <a:gd name="T78" fmla="*/ 2147483646 w 1562"/>
              <a:gd name="T79" fmla="*/ 2147483646 h 7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62" h="769">
                <a:moveTo>
                  <a:pt x="195" y="552"/>
                </a:moveTo>
                <a:cubicBezTo>
                  <a:pt x="182" y="703"/>
                  <a:pt x="166" y="673"/>
                  <a:pt x="321" y="660"/>
                </a:cubicBezTo>
                <a:cubicBezTo>
                  <a:pt x="418" y="563"/>
                  <a:pt x="452" y="708"/>
                  <a:pt x="537" y="714"/>
                </a:cubicBezTo>
                <a:cubicBezTo>
                  <a:pt x="645" y="722"/>
                  <a:pt x="753" y="720"/>
                  <a:pt x="861" y="723"/>
                </a:cubicBezTo>
                <a:cubicBezTo>
                  <a:pt x="924" y="744"/>
                  <a:pt x="909" y="723"/>
                  <a:pt x="924" y="768"/>
                </a:cubicBezTo>
                <a:cubicBezTo>
                  <a:pt x="963" y="765"/>
                  <a:pt x="1003" y="769"/>
                  <a:pt x="1041" y="759"/>
                </a:cubicBezTo>
                <a:cubicBezTo>
                  <a:pt x="1070" y="751"/>
                  <a:pt x="1049" y="687"/>
                  <a:pt x="1077" y="678"/>
                </a:cubicBezTo>
                <a:cubicBezTo>
                  <a:pt x="1144" y="656"/>
                  <a:pt x="1095" y="670"/>
                  <a:pt x="1230" y="660"/>
                </a:cubicBezTo>
                <a:cubicBezTo>
                  <a:pt x="1269" y="650"/>
                  <a:pt x="1308" y="643"/>
                  <a:pt x="1347" y="633"/>
                </a:cubicBezTo>
                <a:cubicBezTo>
                  <a:pt x="1357" y="604"/>
                  <a:pt x="1375" y="582"/>
                  <a:pt x="1383" y="552"/>
                </a:cubicBezTo>
                <a:cubicBezTo>
                  <a:pt x="1389" y="528"/>
                  <a:pt x="1384" y="497"/>
                  <a:pt x="1401" y="480"/>
                </a:cubicBezTo>
                <a:cubicBezTo>
                  <a:pt x="1408" y="473"/>
                  <a:pt x="1420" y="475"/>
                  <a:pt x="1428" y="471"/>
                </a:cubicBezTo>
                <a:cubicBezTo>
                  <a:pt x="1453" y="458"/>
                  <a:pt x="1462" y="446"/>
                  <a:pt x="1482" y="426"/>
                </a:cubicBezTo>
                <a:cubicBezTo>
                  <a:pt x="1492" y="385"/>
                  <a:pt x="1488" y="341"/>
                  <a:pt x="1500" y="300"/>
                </a:cubicBezTo>
                <a:cubicBezTo>
                  <a:pt x="1505" y="284"/>
                  <a:pt x="1542" y="249"/>
                  <a:pt x="1554" y="237"/>
                </a:cubicBezTo>
                <a:cubicBezTo>
                  <a:pt x="1551" y="228"/>
                  <a:pt x="1551" y="217"/>
                  <a:pt x="1545" y="210"/>
                </a:cubicBezTo>
                <a:cubicBezTo>
                  <a:pt x="1538" y="202"/>
                  <a:pt x="1522" y="202"/>
                  <a:pt x="1518" y="192"/>
                </a:cubicBezTo>
                <a:cubicBezTo>
                  <a:pt x="1506" y="164"/>
                  <a:pt x="1510" y="131"/>
                  <a:pt x="1500" y="102"/>
                </a:cubicBezTo>
                <a:cubicBezTo>
                  <a:pt x="1503" y="87"/>
                  <a:pt x="1501" y="70"/>
                  <a:pt x="1509" y="57"/>
                </a:cubicBezTo>
                <a:cubicBezTo>
                  <a:pt x="1526" y="28"/>
                  <a:pt x="1562" y="48"/>
                  <a:pt x="1509" y="30"/>
                </a:cubicBezTo>
                <a:cubicBezTo>
                  <a:pt x="1497" y="33"/>
                  <a:pt x="1484" y="33"/>
                  <a:pt x="1473" y="39"/>
                </a:cubicBezTo>
                <a:cubicBezTo>
                  <a:pt x="1403" y="74"/>
                  <a:pt x="1441" y="86"/>
                  <a:pt x="1401" y="66"/>
                </a:cubicBezTo>
                <a:lnTo>
                  <a:pt x="1200" y="0"/>
                </a:lnTo>
                <a:lnTo>
                  <a:pt x="1200" y="96"/>
                </a:lnTo>
                <a:lnTo>
                  <a:pt x="1056" y="96"/>
                </a:lnTo>
                <a:lnTo>
                  <a:pt x="864" y="48"/>
                </a:lnTo>
                <a:lnTo>
                  <a:pt x="816" y="96"/>
                </a:lnTo>
                <a:lnTo>
                  <a:pt x="672" y="192"/>
                </a:lnTo>
                <a:lnTo>
                  <a:pt x="720" y="288"/>
                </a:lnTo>
                <a:lnTo>
                  <a:pt x="720" y="432"/>
                </a:lnTo>
                <a:lnTo>
                  <a:pt x="624" y="336"/>
                </a:lnTo>
                <a:lnTo>
                  <a:pt x="528" y="336"/>
                </a:lnTo>
                <a:lnTo>
                  <a:pt x="384" y="384"/>
                </a:lnTo>
                <a:lnTo>
                  <a:pt x="240" y="336"/>
                </a:lnTo>
                <a:lnTo>
                  <a:pt x="192" y="384"/>
                </a:lnTo>
                <a:lnTo>
                  <a:pt x="96" y="288"/>
                </a:lnTo>
                <a:lnTo>
                  <a:pt x="0" y="336"/>
                </a:lnTo>
                <a:lnTo>
                  <a:pt x="48" y="432"/>
                </a:lnTo>
                <a:lnTo>
                  <a:pt x="96" y="480"/>
                </a:lnTo>
                <a:lnTo>
                  <a:pt x="195" y="5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3657600" y="3429000"/>
            <a:ext cx="609600" cy="1752600"/>
          </a:xfrm>
          <a:custGeom>
            <a:avLst/>
            <a:gdLst>
              <a:gd name="T0" fmla="*/ 0 w 384"/>
              <a:gd name="T1" fmla="*/ 0 h 1104"/>
              <a:gd name="T2" fmla="*/ 2147483646 w 384"/>
              <a:gd name="T3" fmla="*/ 2147483646 h 1104"/>
              <a:gd name="T4" fmla="*/ 2147483646 w 384"/>
              <a:gd name="T5" fmla="*/ 2147483646 h 1104"/>
              <a:gd name="T6" fmla="*/ 2147483646 w 384"/>
              <a:gd name="T7" fmla="*/ 2147483646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04">
                <a:moveTo>
                  <a:pt x="0" y="0"/>
                </a:moveTo>
                <a:lnTo>
                  <a:pt x="306" y="270"/>
                </a:lnTo>
                <a:lnTo>
                  <a:pt x="378" y="603"/>
                </a:lnTo>
                <a:lnTo>
                  <a:pt x="384" y="11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12"/>
          <p:cNvSpPr>
            <a:spLocks/>
          </p:cNvSpPr>
          <p:nvPr/>
        </p:nvSpPr>
        <p:spPr bwMode="auto">
          <a:xfrm>
            <a:off x="2438400" y="2667000"/>
            <a:ext cx="762000" cy="1524000"/>
          </a:xfrm>
          <a:custGeom>
            <a:avLst/>
            <a:gdLst>
              <a:gd name="T0" fmla="*/ 2147483646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2147483646 h 960"/>
              <a:gd name="T6" fmla="*/ 2147483646 w 480"/>
              <a:gd name="T7" fmla="*/ 2147483646 h 960"/>
              <a:gd name="T8" fmla="*/ 2147483646 w 480"/>
              <a:gd name="T9" fmla="*/ 2147483646 h 960"/>
              <a:gd name="T10" fmla="*/ 2147483646 w 480"/>
              <a:gd name="T11" fmla="*/ 2147483646 h 960"/>
              <a:gd name="T12" fmla="*/ 2147483646 w 480"/>
              <a:gd name="T13" fmla="*/ 2147483646 h 960"/>
              <a:gd name="T14" fmla="*/ 2147483646 w 480"/>
              <a:gd name="T15" fmla="*/ 2147483646 h 960"/>
              <a:gd name="T16" fmla="*/ 2147483646 w 480"/>
              <a:gd name="T17" fmla="*/ 2147483646 h 960"/>
              <a:gd name="T18" fmla="*/ 2147483646 w 480"/>
              <a:gd name="T19" fmla="*/ 2147483646 h 960"/>
              <a:gd name="T20" fmla="*/ 2147483646 w 480"/>
              <a:gd name="T21" fmla="*/ 2147483646 h 960"/>
              <a:gd name="T22" fmla="*/ 2147483646 w 480"/>
              <a:gd name="T23" fmla="*/ 2147483646 h 960"/>
              <a:gd name="T24" fmla="*/ 2147483646 w 480"/>
              <a:gd name="T25" fmla="*/ 2147483646 h 960"/>
              <a:gd name="T26" fmla="*/ 2147483646 w 480"/>
              <a:gd name="T27" fmla="*/ 0 h 960"/>
              <a:gd name="T28" fmla="*/ 2147483646 w 480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0" h="960">
                <a:moveTo>
                  <a:pt x="111" y="21"/>
                </a:moveTo>
                <a:cubicBezTo>
                  <a:pt x="93" y="74"/>
                  <a:pt x="93" y="93"/>
                  <a:pt x="57" y="129"/>
                </a:cubicBezTo>
                <a:cubicBezTo>
                  <a:pt x="0" y="301"/>
                  <a:pt x="33" y="190"/>
                  <a:pt x="57" y="624"/>
                </a:cubicBezTo>
                <a:cubicBezTo>
                  <a:pt x="58" y="635"/>
                  <a:pt x="75" y="651"/>
                  <a:pt x="75" y="651"/>
                </a:cubicBezTo>
                <a:lnTo>
                  <a:pt x="144" y="672"/>
                </a:lnTo>
                <a:lnTo>
                  <a:pt x="48" y="768"/>
                </a:lnTo>
                <a:lnTo>
                  <a:pt x="96" y="864"/>
                </a:lnTo>
                <a:lnTo>
                  <a:pt x="432" y="960"/>
                </a:lnTo>
                <a:lnTo>
                  <a:pt x="480" y="720"/>
                </a:lnTo>
                <a:lnTo>
                  <a:pt x="432" y="624"/>
                </a:lnTo>
                <a:lnTo>
                  <a:pt x="336" y="480"/>
                </a:lnTo>
                <a:lnTo>
                  <a:pt x="288" y="336"/>
                </a:lnTo>
                <a:lnTo>
                  <a:pt x="240" y="144"/>
                </a:lnTo>
                <a:lnTo>
                  <a:pt x="192" y="0"/>
                </a:lnTo>
                <a:lnTo>
                  <a:pt x="111" y="2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624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Leaders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of WWII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4267200"/>
          </a:xfrm>
          <a:solidFill>
            <a:schemeClr val="tx1">
              <a:alpha val="74901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3366FF"/>
                </a:solidFill>
              </a:rPr>
              <a:t>Allied Response…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3366FF"/>
                </a:solidFill>
              </a:rPr>
              <a:t>Munich Conference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3366FF"/>
                </a:solidFill>
              </a:rPr>
              <a:t>Prime Minister Neville Chamberlain agreed to allow annexation to preserve “peace in our time.”(Appeasement?)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920875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rgbClr val="33CC33"/>
                </a:solidFill>
              </a:rPr>
              <a:t>In 1938, Hitler demands the Sudetenland (the western half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CC33"/>
                </a:solidFill>
              </a:rPr>
              <a:t>of Czechoslovakia).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3505200"/>
          </a:xfrm>
          <a:solidFill>
            <a:schemeClr val="tx1">
              <a:alpha val="74901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b="1" smtClean="0">
                <a:solidFill>
                  <a:srgbClr val="33CC33"/>
                </a:solidFill>
              </a:rPr>
              <a:t>Hitler takes the rest of Czechoslovakia 6 months later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4752975"/>
            <a:ext cx="9144000" cy="2105025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3366FF"/>
                </a:solidFill>
              </a:rPr>
              <a:t>Allied Response…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3366FF"/>
                </a:solidFill>
              </a:rPr>
              <a:t>NOTHING!!</a:t>
            </a:r>
            <a:endParaRPr lang="en-US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317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ww2%20ma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17072" r="19185" b="34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Freeform 5"/>
          <p:cNvSpPr>
            <a:spLocks/>
          </p:cNvSpPr>
          <p:nvPr/>
        </p:nvSpPr>
        <p:spPr bwMode="auto">
          <a:xfrm>
            <a:off x="2438400" y="2667000"/>
            <a:ext cx="762000" cy="1524000"/>
          </a:xfrm>
          <a:custGeom>
            <a:avLst/>
            <a:gdLst>
              <a:gd name="T0" fmla="*/ 2147483646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2147483646 h 960"/>
              <a:gd name="T6" fmla="*/ 2147483646 w 480"/>
              <a:gd name="T7" fmla="*/ 2147483646 h 960"/>
              <a:gd name="T8" fmla="*/ 2147483646 w 480"/>
              <a:gd name="T9" fmla="*/ 2147483646 h 960"/>
              <a:gd name="T10" fmla="*/ 2147483646 w 480"/>
              <a:gd name="T11" fmla="*/ 2147483646 h 960"/>
              <a:gd name="T12" fmla="*/ 2147483646 w 480"/>
              <a:gd name="T13" fmla="*/ 2147483646 h 960"/>
              <a:gd name="T14" fmla="*/ 2147483646 w 480"/>
              <a:gd name="T15" fmla="*/ 2147483646 h 960"/>
              <a:gd name="T16" fmla="*/ 2147483646 w 480"/>
              <a:gd name="T17" fmla="*/ 2147483646 h 960"/>
              <a:gd name="T18" fmla="*/ 2147483646 w 480"/>
              <a:gd name="T19" fmla="*/ 2147483646 h 960"/>
              <a:gd name="T20" fmla="*/ 2147483646 w 480"/>
              <a:gd name="T21" fmla="*/ 2147483646 h 960"/>
              <a:gd name="T22" fmla="*/ 2147483646 w 480"/>
              <a:gd name="T23" fmla="*/ 2147483646 h 960"/>
              <a:gd name="T24" fmla="*/ 2147483646 w 480"/>
              <a:gd name="T25" fmla="*/ 2147483646 h 960"/>
              <a:gd name="T26" fmla="*/ 2147483646 w 480"/>
              <a:gd name="T27" fmla="*/ 0 h 960"/>
              <a:gd name="T28" fmla="*/ 2147483646 w 480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0" h="960">
                <a:moveTo>
                  <a:pt x="111" y="21"/>
                </a:moveTo>
                <a:cubicBezTo>
                  <a:pt x="93" y="74"/>
                  <a:pt x="93" y="93"/>
                  <a:pt x="57" y="129"/>
                </a:cubicBezTo>
                <a:cubicBezTo>
                  <a:pt x="0" y="301"/>
                  <a:pt x="33" y="190"/>
                  <a:pt x="57" y="624"/>
                </a:cubicBezTo>
                <a:cubicBezTo>
                  <a:pt x="58" y="635"/>
                  <a:pt x="75" y="651"/>
                  <a:pt x="75" y="651"/>
                </a:cubicBezTo>
                <a:lnTo>
                  <a:pt x="144" y="672"/>
                </a:lnTo>
                <a:lnTo>
                  <a:pt x="48" y="768"/>
                </a:lnTo>
                <a:lnTo>
                  <a:pt x="96" y="864"/>
                </a:lnTo>
                <a:lnTo>
                  <a:pt x="432" y="960"/>
                </a:lnTo>
                <a:lnTo>
                  <a:pt x="480" y="720"/>
                </a:lnTo>
                <a:lnTo>
                  <a:pt x="432" y="624"/>
                </a:lnTo>
                <a:lnTo>
                  <a:pt x="336" y="480"/>
                </a:lnTo>
                <a:lnTo>
                  <a:pt x="288" y="336"/>
                </a:lnTo>
                <a:lnTo>
                  <a:pt x="240" y="144"/>
                </a:lnTo>
                <a:lnTo>
                  <a:pt x="192" y="0"/>
                </a:lnTo>
                <a:lnTo>
                  <a:pt x="111" y="2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6"/>
          <p:cNvSpPr>
            <a:spLocks/>
          </p:cNvSpPr>
          <p:nvPr/>
        </p:nvSpPr>
        <p:spPr bwMode="auto">
          <a:xfrm>
            <a:off x="3276600" y="4495800"/>
            <a:ext cx="2479675" cy="1220788"/>
          </a:xfrm>
          <a:custGeom>
            <a:avLst/>
            <a:gdLst>
              <a:gd name="T0" fmla="*/ 2147483646 w 1562"/>
              <a:gd name="T1" fmla="*/ 2147483646 h 769"/>
              <a:gd name="T2" fmla="*/ 2147483646 w 1562"/>
              <a:gd name="T3" fmla="*/ 2147483646 h 769"/>
              <a:gd name="T4" fmla="*/ 2147483646 w 1562"/>
              <a:gd name="T5" fmla="*/ 2147483646 h 769"/>
              <a:gd name="T6" fmla="*/ 2147483646 w 1562"/>
              <a:gd name="T7" fmla="*/ 2147483646 h 769"/>
              <a:gd name="T8" fmla="*/ 2147483646 w 1562"/>
              <a:gd name="T9" fmla="*/ 2147483646 h 769"/>
              <a:gd name="T10" fmla="*/ 2147483646 w 1562"/>
              <a:gd name="T11" fmla="*/ 2147483646 h 769"/>
              <a:gd name="T12" fmla="*/ 2147483646 w 1562"/>
              <a:gd name="T13" fmla="*/ 2147483646 h 769"/>
              <a:gd name="T14" fmla="*/ 2147483646 w 1562"/>
              <a:gd name="T15" fmla="*/ 2147483646 h 769"/>
              <a:gd name="T16" fmla="*/ 2147483646 w 1562"/>
              <a:gd name="T17" fmla="*/ 2147483646 h 769"/>
              <a:gd name="T18" fmla="*/ 2147483646 w 1562"/>
              <a:gd name="T19" fmla="*/ 2147483646 h 769"/>
              <a:gd name="T20" fmla="*/ 2147483646 w 1562"/>
              <a:gd name="T21" fmla="*/ 2147483646 h 769"/>
              <a:gd name="T22" fmla="*/ 2147483646 w 1562"/>
              <a:gd name="T23" fmla="*/ 2147483646 h 769"/>
              <a:gd name="T24" fmla="*/ 2147483646 w 1562"/>
              <a:gd name="T25" fmla="*/ 2147483646 h 769"/>
              <a:gd name="T26" fmla="*/ 2147483646 w 1562"/>
              <a:gd name="T27" fmla="*/ 2147483646 h 769"/>
              <a:gd name="T28" fmla="*/ 2147483646 w 1562"/>
              <a:gd name="T29" fmla="*/ 2147483646 h 769"/>
              <a:gd name="T30" fmla="*/ 2147483646 w 1562"/>
              <a:gd name="T31" fmla="*/ 2147483646 h 769"/>
              <a:gd name="T32" fmla="*/ 2147483646 w 1562"/>
              <a:gd name="T33" fmla="*/ 2147483646 h 769"/>
              <a:gd name="T34" fmla="*/ 2147483646 w 1562"/>
              <a:gd name="T35" fmla="*/ 2147483646 h 769"/>
              <a:gd name="T36" fmla="*/ 2147483646 w 1562"/>
              <a:gd name="T37" fmla="*/ 2147483646 h 769"/>
              <a:gd name="T38" fmla="*/ 2147483646 w 1562"/>
              <a:gd name="T39" fmla="*/ 2147483646 h 769"/>
              <a:gd name="T40" fmla="*/ 2147483646 w 1562"/>
              <a:gd name="T41" fmla="*/ 2147483646 h 769"/>
              <a:gd name="T42" fmla="*/ 2147483646 w 1562"/>
              <a:gd name="T43" fmla="*/ 2147483646 h 769"/>
              <a:gd name="T44" fmla="*/ 2147483646 w 1562"/>
              <a:gd name="T45" fmla="*/ 0 h 769"/>
              <a:gd name="T46" fmla="*/ 2147483646 w 1562"/>
              <a:gd name="T47" fmla="*/ 2147483646 h 769"/>
              <a:gd name="T48" fmla="*/ 2147483646 w 1562"/>
              <a:gd name="T49" fmla="*/ 2147483646 h 769"/>
              <a:gd name="T50" fmla="*/ 2147483646 w 1562"/>
              <a:gd name="T51" fmla="*/ 2147483646 h 769"/>
              <a:gd name="T52" fmla="*/ 2147483646 w 1562"/>
              <a:gd name="T53" fmla="*/ 2147483646 h 769"/>
              <a:gd name="T54" fmla="*/ 2147483646 w 1562"/>
              <a:gd name="T55" fmla="*/ 2147483646 h 769"/>
              <a:gd name="T56" fmla="*/ 2147483646 w 1562"/>
              <a:gd name="T57" fmla="*/ 2147483646 h 769"/>
              <a:gd name="T58" fmla="*/ 2147483646 w 1562"/>
              <a:gd name="T59" fmla="*/ 2147483646 h 769"/>
              <a:gd name="T60" fmla="*/ 2147483646 w 1562"/>
              <a:gd name="T61" fmla="*/ 2147483646 h 769"/>
              <a:gd name="T62" fmla="*/ 2147483646 w 1562"/>
              <a:gd name="T63" fmla="*/ 2147483646 h 769"/>
              <a:gd name="T64" fmla="*/ 2147483646 w 1562"/>
              <a:gd name="T65" fmla="*/ 2147483646 h 769"/>
              <a:gd name="T66" fmla="*/ 2147483646 w 1562"/>
              <a:gd name="T67" fmla="*/ 2147483646 h 769"/>
              <a:gd name="T68" fmla="*/ 2147483646 w 1562"/>
              <a:gd name="T69" fmla="*/ 2147483646 h 769"/>
              <a:gd name="T70" fmla="*/ 2147483646 w 1562"/>
              <a:gd name="T71" fmla="*/ 2147483646 h 769"/>
              <a:gd name="T72" fmla="*/ 0 w 1562"/>
              <a:gd name="T73" fmla="*/ 2147483646 h 769"/>
              <a:gd name="T74" fmla="*/ 2147483646 w 1562"/>
              <a:gd name="T75" fmla="*/ 2147483646 h 769"/>
              <a:gd name="T76" fmla="*/ 2147483646 w 1562"/>
              <a:gd name="T77" fmla="*/ 2147483646 h 769"/>
              <a:gd name="T78" fmla="*/ 2147483646 w 1562"/>
              <a:gd name="T79" fmla="*/ 2147483646 h 7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62" h="769">
                <a:moveTo>
                  <a:pt x="195" y="552"/>
                </a:moveTo>
                <a:cubicBezTo>
                  <a:pt x="182" y="703"/>
                  <a:pt x="166" y="673"/>
                  <a:pt x="321" y="660"/>
                </a:cubicBezTo>
                <a:cubicBezTo>
                  <a:pt x="418" y="563"/>
                  <a:pt x="452" y="708"/>
                  <a:pt x="537" y="714"/>
                </a:cubicBezTo>
                <a:cubicBezTo>
                  <a:pt x="645" y="722"/>
                  <a:pt x="753" y="720"/>
                  <a:pt x="861" y="723"/>
                </a:cubicBezTo>
                <a:cubicBezTo>
                  <a:pt x="924" y="744"/>
                  <a:pt x="909" y="723"/>
                  <a:pt x="924" y="768"/>
                </a:cubicBezTo>
                <a:cubicBezTo>
                  <a:pt x="963" y="765"/>
                  <a:pt x="1003" y="769"/>
                  <a:pt x="1041" y="759"/>
                </a:cubicBezTo>
                <a:cubicBezTo>
                  <a:pt x="1070" y="751"/>
                  <a:pt x="1049" y="687"/>
                  <a:pt x="1077" y="678"/>
                </a:cubicBezTo>
                <a:cubicBezTo>
                  <a:pt x="1144" y="656"/>
                  <a:pt x="1095" y="670"/>
                  <a:pt x="1230" y="660"/>
                </a:cubicBezTo>
                <a:cubicBezTo>
                  <a:pt x="1269" y="650"/>
                  <a:pt x="1308" y="643"/>
                  <a:pt x="1347" y="633"/>
                </a:cubicBezTo>
                <a:cubicBezTo>
                  <a:pt x="1357" y="604"/>
                  <a:pt x="1375" y="582"/>
                  <a:pt x="1383" y="552"/>
                </a:cubicBezTo>
                <a:cubicBezTo>
                  <a:pt x="1389" y="528"/>
                  <a:pt x="1384" y="497"/>
                  <a:pt x="1401" y="480"/>
                </a:cubicBezTo>
                <a:cubicBezTo>
                  <a:pt x="1408" y="473"/>
                  <a:pt x="1420" y="475"/>
                  <a:pt x="1428" y="471"/>
                </a:cubicBezTo>
                <a:cubicBezTo>
                  <a:pt x="1453" y="458"/>
                  <a:pt x="1462" y="446"/>
                  <a:pt x="1482" y="426"/>
                </a:cubicBezTo>
                <a:cubicBezTo>
                  <a:pt x="1492" y="385"/>
                  <a:pt x="1488" y="341"/>
                  <a:pt x="1500" y="300"/>
                </a:cubicBezTo>
                <a:cubicBezTo>
                  <a:pt x="1505" y="284"/>
                  <a:pt x="1542" y="249"/>
                  <a:pt x="1554" y="237"/>
                </a:cubicBezTo>
                <a:cubicBezTo>
                  <a:pt x="1551" y="228"/>
                  <a:pt x="1551" y="217"/>
                  <a:pt x="1545" y="210"/>
                </a:cubicBezTo>
                <a:cubicBezTo>
                  <a:pt x="1538" y="202"/>
                  <a:pt x="1522" y="202"/>
                  <a:pt x="1518" y="192"/>
                </a:cubicBezTo>
                <a:cubicBezTo>
                  <a:pt x="1506" y="164"/>
                  <a:pt x="1510" y="131"/>
                  <a:pt x="1500" y="102"/>
                </a:cubicBezTo>
                <a:cubicBezTo>
                  <a:pt x="1503" y="87"/>
                  <a:pt x="1501" y="70"/>
                  <a:pt x="1509" y="57"/>
                </a:cubicBezTo>
                <a:cubicBezTo>
                  <a:pt x="1526" y="28"/>
                  <a:pt x="1562" y="48"/>
                  <a:pt x="1509" y="30"/>
                </a:cubicBezTo>
                <a:cubicBezTo>
                  <a:pt x="1497" y="33"/>
                  <a:pt x="1484" y="33"/>
                  <a:pt x="1473" y="39"/>
                </a:cubicBezTo>
                <a:cubicBezTo>
                  <a:pt x="1403" y="74"/>
                  <a:pt x="1441" y="86"/>
                  <a:pt x="1401" y="66"/>
                </a:cubicBezTo>
                <a:lnTo>
                  <a:pt x="1200" y="0"/>
                </a:lnTo>
                <a:lnTo>
                  <a:pt x="1200" y="96"/>
                </a:lnTo>
                <a:lnTo>
                  <a:pt x="1056" y="96"/>
                </a:lnTo>
                <a:lnTo>
                  <a:pt x="864" y="48"/>
                </a:lnTo>
                <a:lnTo>
                  <a:pt x="816" y="96"/>
                </a:lnTo>
                <a:lnTo>
                  <a:pt x="672" y="192"/>
                </a:lnTo>
                <a:lnTo>
                  <a:pt x="720" y="288"/>
                </a:lnTo>
                <a:lnTo>
                  <a:pt x="720" y="432"/>
                </a:lnTo>
                <a:lnTo>
                  <a:pt x="624" y="336"/>
                </a:lnTo>
                <a:lnTo>
                  <a:pt x="528" y="336"/>
                </a:lnTo>
                <a:lnTo>
                  <a:pt x="384" y="384"/>
                </a:lnTo>
                <a:lnTo>
                  <a:pt x="240" y="336"/>
                </a:lnTo>
                <a:lnTo>
                  <a:pt x="192" y="384"/>
                </a:lnTo>
                <a:lnTo>
                  <a:pt x="96" y="288"/>
                </a:lnTo>
                <a:lnTo>
                  <a:pt x="0" y="336"/>
                </a:lnTo>
                <a:lnTo>
                  <a:pt x="48" y="432"/>
                </a:lnTo>
                <a:lnTo>
                  <a:pt x="96" y="480"/>
                </a:lnTo>
                <a:lnTo>
                  <a:pt x="195" y="5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4191000" y="3352800"/>
            <a:ext cx="2141538" cy="1422400"/>
          </a:xfrm>
          <a:custGeom>
            <a:avLst/>
            <a:gdLst>
              <a:gd name="T0" fmla="*/ 2147483646 w 1349"/>
              <a:gd name="T1" fmla="*/ 2147483646 h 800"/>
              <a:gd name="T2" fmla="*/ 2147483646 w 1349"/>
              <a:gd name="T3" fmla="*/ 2147483646 h 800"/>
              <a:gd name="T4" fmla="*/ 2147483646 w 1349"/>
              <a:gd name="T5" fmla="*/ 2147483646 h 800"/>
              <a:gd name="T6" fmla="*/ 2147483646 w 1349"/>
              <a:gd name="T7" fmla="*/ 2147483646 h 800"/>
              <a:gd name="T8" fmla="*/ 2147483646 w 1349"/>
              <a:gd name="T9" fmla="*/ 2147483646 h 800"/>
              <a:gd name="T10" fmla="*/ 2147483646 w 1349"/>
              <a:gd name="T11" fmla="*/ 2147483646 h 800"/>
              <a:gd name="T12" fmla="*/ 2147483646 w 1349"/>
              <a:gd name="T13" fmla="*/ 2147483646 h 800"/>
              <a:gd name="T14" fmla="*/ 2147483646 w 1349"/>
              <a:gd name="T15" fmla="*/ 2147483646 h 800"/>
              <a:gd name="T16" fmla="*/ 2147483646 w 1349"/>
              <a:gd name="T17" fmla="*/ 2147483646 h 800"/>
              <a:gd name="T18" fmla="*/ 2147483646 w 1349"/>
              <a:gd name="T19" fmla="*/ 2147483646 h 800"/>
              <a:gd name="T20" fmla="*/ 2147483646 w 1349"/>
              <a:gd name="T21" fmla="*/ 2147483646 h 800"/>
              <a:gd name="T22" fmla="*/ 2147483646 w 1349"/>
              <a:gd name="T23" fmla="*/ 2147483646 h 800"/>
              <a:gd name="T24" fmla="*/ 2147483646 w 1349"/>
              <a:gd name="T25" fmla="*/ 2147483646 h 800"/>
              <a:gd name="T26" fmla="*/ 2147483646 w 1349"/>
              <a:gd name="T27" fmla="*/ 2147483646 h 800"/>
              <a:gd name="T28" fmla="*/ 2147483646 w 1349"/>
              <a:gd name="T29" fmla="*/ 2147483646 h 800"/>
              <a:gd name="T30" fmla="*/ 2147483646 w 1349"/>
              <a:gd name="T31" fmla="*/ 2147483646 h 800"/>
              <a:gd name="T32" fmla="*/ 2147483646 w 1349"/>
              <a:gd name="T33" fmla="*/ 2147483646 h 800"/>
              <a:gd name="T34" fmla="*/ 2147483646 w 1349"/>
              <a:gd name="T35" fmla="*/ 2147483646 h 800"/>
              <a:gd name="T36" fmla="*/ 2147483646 w 1349"/>
              <a:gd name="T37" fmla="*/ 2147483646 h 800"/>
              <a:gd name="T38" fmla="*/ 2147483646 w 1349"/>
              <a:gd name="T39" fmla="*/ 2147483646 h 800"/>
              <a:gd name="T40" fmla="*/ 2147483646 w 1349"/>
              <a:gd name="T41" fmla="*/ 2147483646 h 800"/>
              <a:gd name="T42" fmla="*/ 2147483646 w 1349"/>
              <a:gd name="T43" fmla="*/ 2147483646 h 800"/>
              <a:gd name="T44" fmla="*/ 2147483646 w 1349"/>
              <a:gd name="T45" fmla="*/ 2147483646 h 800"/>
              <a:gd name="T46" fmla="*/ 2147483646 w 1349"/>
              <a:gd name="T47" fmla="*/ 2147483646 h 800"/>
              <a:gd name="T48" fmla="*/ 2147483646 w 1349"/>
              <a:gd name="T49" fmla="*/ 2147483646 h 800"/>
              <a:gd name="T50" fmla="*/ 2147483646 w 1349"/>
              <a:gd name="T51" fmla="*/ 2147483646 h 800"/>
              <a:gd name="T52" fmla="*/ 2147483646 w 1349"/>
              <a:gd name="T53" fmla="*/ 2147483646 h 800"/>
              <a:gd name="T54" fmla="*/ 2147483646 w 1349"/>
              <a:gd name="T55" fmla="*/ 2147483646 h 800"/>
              <a:gd name="T56" fmla="*/ 2147483646 w 1349"/>
              <a:gd name="T57" fmla="*/ 2147483646 h 800"/>
              <a:gd name="T58" fmla="*/ 2147483646 w 1349"/>
              <a:gd name="T59" fmla="*/ 2147483646 h 800"/>
              <a:gd name="T60" fmla="*/ 2147483646 w 1349"/>
              <a:gd name="T61" fmla="*/ 2147483646 h 800"/>
              <a:gd name="T62" fmla="*/ 2147483646 w 1349"/>
              <a:gd name="T63" fmla="*/ 2147483646 h 800"/>
              <a:gd name="T64" fmla="*/ 2147483646 w 1349"/>
              <a:gd name="T65" fmla="*/ 2147483646 h 800"/>
              <a:gd name="T66" fmla="*/ 2147483646 w 1349"/>
              <a:gd name="T67" fmla="*/ 2147483646 h 800"/>
              <a:gd name="T68" fmla="*/ 2147483646 w 1349"/>
              <a:gd name="T69" fmla="*/ 2147483646 h 800"/>
              <a:gd name="T70" fmla="*/ 2147483646 w 1349"/>
              <a:gd name="T71" fmla="*/ 2147483646 h 800"/>
              <a:gd name="T72" fmla="*/ 2147483646 w 1349"/>
              <a:gd name="T73" fmla="*/ 2147483646 h 800"/>
              <a:gd name="T74" fmla="*/ 2147483646 w 1349"/>
              <a:gd name="T75" fmla="*/ 2147483646 h 800"/>
              <a:gd name="T76" fmla="*/ 2147483646 w 1349"/>
              <a:gd name="T77" fmla="*/ 2147483646 h 800"/>
              <a:gd name="T78" fmla="*/ 2147483646 w 1349"/>
              <a:gd name="T79" fmla="*/ 2147483646 h 800"/>
              <a:gd name="T80" fmla="*/ 2147483646 w 1349"/>
              <a:gd name="T81" fmla="*/ 2147483646 h 800"/>
              <a:gd name="T82" fmla="*/ 2147483646 w 1349"/>
              <a:gd name="T83" fmla="*/ 2147483646 h 800"/>
              <a:gd name="T84" fmla="*/ 2147483646 w 1349"/>
              <a:gd name="T85" fmla="*/ 2147483646 h 800"/>
              <a:gd name="T86" fmla="*/ 2147483646 w 1349"/>
              <a:gd name="T87" fmla="*/ 2147483646 h 800"/>
              <a:gd name="T88" fmla="*/ 2147483646 w 1349"/>
              <a:gd name="T89" fmla="*/ 2147483646 h 800"/>
              <a:gd name="T90" fmla="*/ 2147483646 w 1349"/>
              <a:gd name="T91" fmla="*/ 2147483646 h 800"/>
              <a:gd name="T92" fmla="*/ 2147483646 w 1349"/>
              <a:gd name="T93" fmla="*/ 2147483646 h 800"/>
              <a:gd name="T94" fmla="*/ 2147483646 w 1349"/>
              <a:gd name="T95" fmla="*/ 2147483646 h 800"/>
              <a:gd name="T96" fmla="*/ 2147483646 w 1349"/>
              <a:gd name="T97" fmla="*/ 2147483646 h 8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49" h="800">
                <a:moveTo>
                  <a:pt x="294" y="710"/>
                </a:moveTo>
                <a:cubicBezTo>
                  <a:pt x="280" y="611"/>
                  <a:pt x="289" y="669"/>
                  <a:pt x="231" y="611"/>
                </a:cubicBezTo>
                <a:cubicBezTo>
                  <a:pt x="214" y="560"/>
                  <a:pt x="218" y="539"/>
                  <a:pt x="177" y="512"/>
                </a:cubicBezTo>
                <a:cubicBezTo>
                  <a:pt x="169" y="489"/>
                  <a:pt x="164" y="427"/>
                  <a:pt x="150" y="413"/>
                </a:cubicBezTo>
                <a:cubicBezTo>
                  <a:pt x="135" y="398"/>
                  <a:pt x="96" y="377"/>
                  <a:pt x="96" y="377"/>
                </a:cubicBezTo>
                <a:cubicBezTo>
                  <a:pt x="62" y="326"/>
                  <a:pt x="81" y="360"/>
                  <a:pt x="51" y="269"/>
                </a:cubicBezTo>
                <a:cubicBezTo>
                  <a:pt x="47" y="257"/>
                  <a:pt x="27" y="263"/>
                  <a:pt x="15" y="260"/>
                </a:cubicBezTo>
                <a:cubicBezTo>
                  <a:pt x="1" y="219"/>
                  <a:pt x="0" y="243"/>
                  <a:pt x="33" y="215"/>
                </a:cubicBezTo>
                <a:cubicBezTo>
                  <a:pt x="100" y="159"/>
                  <a:pt x="10" y="192"/>
                  <a:pt x="177" y="179"/>
                </a:cubicBezTo>
                <a:cubicBezTo>
                  <a:pt x="189" y="176"/>
                  <a:pt x="203" y="177"/>
                  <a:pt x="213" y="170"/>
                </a:cubicBezTo>
                <a:cubicBezTo>
                  <a:pt x="222" y="164"/>
                  <a:pt x="222" y="149"/>
                  <a:pt x="231" y="143"/>
                </a:cubicBezTo>
                <a:cubicBezTo>
                  <a:pt x="247" y="133"/>
                  <a:pt x="267" y="131"/>
                  <a:pt x="285" y="125"/>
                </a:cubicBezTo>
                <a:cubicBezTo>
                  <a:pt x="303" y="119"/>
                  <a:pt x="339" y="107"/>
                  <a:pt x="339" y="107"/>
                </a:cubicBezTo>
                <a:cubicBezTo>
                  <a:pt x="345" y="98"/>
                  <a:pt x="353" y="90"/>
                  <a:pt x="357" y="80"/>
                </a:cubicBezTo>
                <a:cubicBezTo>
                  <a:pt x="362" y="66"/>
                  <a:pt x="358" y="48"/>
                  <a:pt x="366" y="35"/>
                </a:cubicBezTo>
                <a:cubicBezTo>
                  <a:pt x="371" y="27"/>
                  <a:pt x="384" y="27"/>
                  <a:pt x="393" y="26"/>
                </a:cubicBezTo>
                <a:cubicBezTo>
                  <a:pt x="426" y="21"/>
                  <a:pt x="459" y="20"/>
                  <a:pt x="492" y="17"/>
                </a:cubicBezTo>
                <a:cubicBezTo>
                  <a:pt x="544" y="0"/>
                  <a:pt x="498" y="5"/>
                  <a:pt x="537" y="44"/>
                </a:cubicBezTo>
                <a:cubicBezTo>
                  <a:pt x="541" y="48"/>
                  <a:pt x="600" y="62"/>
                  <a:pt x="600" y="62"/>
                </a:cubicBezTo>
                <a:cubicBezTo>
                  <a:pt x="612" y="53"/>
                  <a:pt x="621" y="37"/>
                  <a:pt x="636" y="35"/>
                </a:cubicBezTo>
                <a:cubicBezTo>
                  <a:pt x="671" y="30"/>
                  <a:pt x="660" y="68"/>
                  <a:pt x="672" y="80"/>
                </a:cubicBezTo>
                <a:cubicBezTo>
                  <a:pt x="679" y="87"/>
                  <a:pt x="691" y="85"/>
                  <a:pt x="699" y="89"/>
                </a:cubicBezTo>
                <a:cubicBezTo>
                  <a:pt x="758" y="118"/>
                  <a:pt x="693" y="94"/>
                  <a:pt x="753" y="134"/>
                </a:cubicBezTo>
                <a:cubicBezTo>
                  <a:pt x="770" y="145"/>
                  <a:pt x="790" y="150"/>
                  <a:pt x="807" y="161"/>
                </a:cubicBezTo>
                <a:cubicBezTo>
                  <a:pt x="819" y="179"/>
                  <a:pt x="831" y="197"/>
                  <a:pt x="843" y="215"/>
                </a:cubicBezTo>
                <a:cubicBezTo>
                  <a:pt x="850" y="225"/>
                  <a:pt x="844" y="241"/>
                  <a:pt x="852" y="251"/>
                </a:cubicBezTo>
                <a:cubicBezTo>
                  <a:pt x="858" y="258"/>
                  <a:pt x="870" y="257"/>
                  <a:pt x="879" y="260"/>
                </a:cubicBezTo>
                <a:cubicBezTo>
                  <a:pt x="940" y="321"/>
                  <a:pt x="931" y="312"/>
                  <a:pt x="942" y="224"/>
                </a:cubicBezTo>
                <a:cubicBezTo>
                  <a:pt x="1081" y="236"/>
                  <a:pt x="1039" y="197"/>
                  <a:pt x="1059" y="296"/>
                </a:cubicBezTo>
                <a:cubicBezTo>
                  <a:pt x="1061" y="305"/>
                  <a:pt x="1061" y="316"/>
                  <a:pt x="1068" y="323"/>
                </a:cubicBezTo>
                <a:cubicBezTo>
                  <a:pt x="1094" y="349"/>
                  <a:pt x="1224" y="349"/>
                  <a:pt x="1239" y="350"/>
                </a:cubicBezTo>
                <a:cubicBezTo>
                  <a:pt x="1242" y="368"/>
                  <a:pt x="1234" y="393"/>
                  <a:pt x="1248" y="404"/>
                </a:cubicBezTo>
                <a:cubicBezTo>
                  <a:pt x="1349" y="483"/>
                  <a:pt x="1305" y="355"/>
                  <a:pt x="1329" y="449"/>
                </a:cubicBezTo>
                <a:cubicBezTo>
                  <a:pt x="1326" y="476"/>
                  <a:pt x="1335" y="507"/>
                  <a:pt x="1320" y="530"/>
                </a:cubicBezTo>
                <a:cubicBezTo>
                  <a:pt x="1310" y="546"/>
                  <a:pt x="1266" y="548"/>
                  <a:pt x="1266" y="548"/>
                </a:cubicBezTo>
                <a:cubicBezTo>
                  <a:pt x="1249" y="565"/>
                  <a:pt x="1238" y="585"/>
                  <a:pt x="1221" y="602"/>
                </a:cubicBezTo>
                <a:cubicBezTo>
                  <a:pt x="1150" y="673"/>
                  <a:pt x="1241" y="559"/>
                  <a:pt x="1167" y="647"/>
                </a:cubicBezTo>
                <a:cubicBezTo>
                  <a:pt x="1160" y="655"/>
                  <a:pt x="1157" y="667"/>
                  <a:pt x="1149" y="674"/>
                </a:cubicBezTo>
                <a:cubicBezTo>
                  <a:pt x="1142" y="680"/>
                  <a:pt x="1130" y="679"/>
                  <a:pt x="1122" y="683"/>
                </a:cubicBezTo>
                <a:cubicBezTo>
                  <a:pt x="1112" y="688"/>
                  <a:pt x="1103" y="694"/>
                  <a:pt x="1095" y="701"/>
                </a:cubicBezTo>
                <a:cubicBezTo>
                  <a:pt x="1077" y="716"/>
                  <a:pt x="1068" y="740"/>
                  <a:pt x="1050" y="755"/>
                </a:cubicBezTo>
                <a:cubicBezTo>
                  <a:pt x="1022" y="778"/>
                  <a:pt x="978" y="769"/>
                  <a:pt x="942" y="773"/>
                </a:cubicBezTo>
                <a:cubicBezTo>
                  <a:pt x="913" y="793"/>
                  <a:pt x="915" y="780"/>
                  <a:pt x="915" y="800"/>
                </a:cubicBezTo>
                <a:lnTo>
                  <a:pt x="942" y="710"/>
                </a:lnTo>
                <a:lnTo>
                  <a:pt x="894" y="662"/>
                </a:lnTo>
                <a:lnTo>
                  <a:pt x="798" y="710"/>
                </a:lnTo>
                <a:lnTo>
                  <a:pt x="606" y="614"/>
                </a:lnTo>
                <a:lnTo>
                  <a:pt x="606" y="758"/>
                </a:lnTo>
                <a:lnTo>
                  <a:pt x="294" y="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800600" y="3276600"/>
            <a:ext cx="152400" cy="4572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5667375" y="4116388"/>
            <a:ext cx="2503488" cy="1084262"/>
          </a:xfrm>
          <a:custGeom>
            <a:avLst/>
            <a:gdLst>
              <a:gd name="T0" fmla="*/ 2147483646 w 1577"/>
              <a:gd name="T1" fmla="*/ 2147483646 h 683"/>
              <a:gd name="T2" fmla="*/ 2147483646 w 1577"/>
              <a:gd name="T3" fmla="*/ 2147483646 h 683"/>
              <a:gd name="T4" fmla="*/ 2147483646 w 1577"/>
              <a:gd name="T5" fmla="*/ 2147483646 h 683"/>
              <a:gd name="T6" fmla="*/ 2147483646 w 1577"/>
              <a:gd name="T7" fmla="*/ 2147483646 h 683"/>
              <a:gd name="T8" fmla="*/ 2147483646 w 1577"/>
              <a:gd name="T9" fmla="*/ 2147483646 h 683"/>
              <a:gd name="T10" fmla="*/ 2147483646 w 1577"/>
              <a:gd name="T11" fmla="*/ 2147483646 h 683"/>
              <a:gd name="T12" fmla="*/ 2147483646 w 1577"/>
              <a:gd name="T13" fmla="*/ 2147483646 h 683"/>
              <a:gd name="T14" fmla="*/ 2147483646 w 1577"/>
              <a:gd name="T15" fmla="*/ 2147483646 h 683"/>
              <a:gd name="T16" fmla="*/ 2147483646 w 1577"/>
              <a:gd name="T17" fmla="*/ 2147483646 h 683"/>
              <a:gd name="T18" fmla="*/ 2147483646 w 1577"/>
              <a:gd name="T19" fmla="*/ 2147483646 h 683"/>
              <a:gd name="T20" fmla="*/ 2147483646 w 1577"/>
              <a:gd name="T21" fmla="*/ 2147483646 h 683"/>
              <a:gd name="T22" fmla="*/ 2147483646 w 1577"/>
              <a:gd name="T23" fmla="*/ 2147483646 h 683"/>
              <a:gd name="T24" fmla="*/ 2147483646 w 1577"/>
              <a:gd name="T25" fmla="*/ 2147483646 h 683"/>
              <a:gd name="T26" fmla="*/ 2147483646 w 1577"/>
              <a:gd name="T27" fmla="*/ 2147483646 h 683"/>
              <a:gd name="T28" fmla="*/ 2147483646 w 1577"/>
              <a:gd name="T29" fmla="*/ 2147483646 h 683"/>
              <a:gd name="T30" fmla="*/ 2147483646 w 1577"/>
              <a:gd name="T31" fmla="*/ 2147483646 h 683"/>
              <a:gd name="T32" fmla="*/ 2147483646 w 1577"/>
              <a:gd name="T33" fmla="*/ 2147483646 h 683"/>
              <a:gd name="T34" fmla="*/ 2147483646 w 1577"/>
              <a:gd name="T35" fmla="*/ 2147483646 h 683"/>
              <a:gd name="T36" fmla="*/ 2147483646 w 1577"/>
              <a:gd name="T37" fmla="*/ 2147483646 h 683"/>
              <a:gd name="T38" fmla="*/ 2147483646 w 1577"/>
              <a:gd name="T39" fmla="*/ 2147483646 h 683"/>
              <a:gd name="T40" fmla="*/ 2147483646 w 1577"/>
              <a:gd name="T41" fmla="*/ 2147483646 h 683"/>
              <a:gd name="T42" fmla="*/ 2147483646 w 1577"/>
              <a:gd name="T43" fmla="*/ 2147483646 h 683"/>
              <a:gd name="T44" fmla="*/ 2147483646 w 1577"/>
              <a:gd name="T45" fmla="*/ 2147483646 h 683"/>
              <a:gd name="T46" fmla="*/ 2147483646 w 1577"/>
              <a:gd name="T47" fmla="*/ 2147483646 h 683"/>
              <a:gd name="T48" fmla="*/ 2147483646 w 1577"/>
              <a:gd name="T49" fmla="*/ 2147483646 h 683"/>
              <a:gd name="T50" fmla="*/ 2147483646 w 1577"/>
              <a:gd name="T51" fmla="*/ 2147483646 h 683"/>
              <a:gd name="T52" fmla="*/ 2147483646 w 1577"/>
              <a:gd name="T53" fmla="*/ 2147483646 h 683"/>
              <a:gd name="T54" fmla="*/ 2147483646 w 1577"/>
              <a:gd name="T55" fmla="*/ 2147483646 h 683"/>
              <a:gd name="T56" fmla="*/ 2147483646 w 1577"/>
              <a:gd name="T57" fmla="*/ 2147483646 h 683"/>
              <a:gd name="T58" fmla="*/ 2147483646 w 1577"/>
              <a:gd name="T59" fmla="*/ 2147483646 h 683"/>
              <a:gd name="T60" fmla="*/ 2147483646 w 1577"/>
              <a:gd name="T61" fmla="*/ 2147483646 h 683"/>
              <a:gd name="T62" fmla="*/ 2147483646 w 1577"/>
              <a:gd name="T63" fmla="*/ 2147483646 h 683"/>
              <a:gd name="T64" fmla="*/ 2147483646 w 1577"/>
              <a:gd name="T65" fmla="*/ 2147483646 h 683"/>
              <a:gd name="T66" fmla="*/ 2147483646 w 1577"/>
              <a:gd name="T67" fmla="*/ 2147483646 h 683"/>
              <a:gd name="T68" fmla="*/ 2147483646 w 1577"/>
              <a:gd name="T69" fmla="*/ 2147483646 h 683"/>
              <a:gd name="T70" fmla="*/ 2147483646 w 1577"/>
              <a:gd name="T71" fmla="*/ 2147483646 h 6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77" h="683">
                <a:moveTo>
                  <a:pt x="21" y="377"/>
                </a:moveTo>
                <a:cubicBezTo>
                  <a:pt x="57" y="374"/>
                  <a:pt x="94" y="378"/>
                  <a:pt x="129" y="368"/>
                </a:cubicBezTo>
                <a:cubicBezTo>
                  <a:pt x="144" y="364"/>
                  <a:pt x="159" y="305"/>
                  <a:pt x="165" y="287"/>
                </a:cubicBezTo>
                <a:cubicBezTo>
                  <a:pt x="168" y="278"/>
                  <a:pt x="261" y="237"/>
                  <a:pt x="273" y="233"/>
                </a:cubicBezTo>
                <a:cubicBezTo>
                  <a:pt x="285" y="197"/>
                  <a:pt x="296" y="182"/>
                  <a:pt x="327" y="161"/>
                </a:cubicBezTo>
                <a:cubicBezTo>
                  <a:pt x="368" y="100"/>
                  <a:pt x="385" y="159"/>
                  <a:pt x="426" y="98"/>
                </a:cubicBezTo>
                <a:cubicBezTo>
                  <a:pt x="429" y="71"/>
                  <a:pt x="414" y="34"/>
                  <a:pt x="435" y="17"/>
                </a:cubicBezTo>
                <a:cubicBezTo>
                  <a:pt x="456" y="0"/>
                  <a:pt x="490" y="18"/>
                  <a:pt x="516" y="26"/>
                </a:cubicBezTo>
                <a:cubicBezTo>
                  <a:pt x="530" y="30"/>
                  <a:pt x="539" y="46"/>
                  <a:pt x="552" y="53"/>
                </a:cubicBezTo>
                <a:cubicBezTo>
                  <a:pt x="572" y="63"/>
                  <a:pt x="594" y="64"/>
                  <a:pt x="615" y="71"/>
                </a:cubicBezTo>
                <a:cubicBezTo>
                  <a:pt x="690" y="146"/>
                  <a:pt x="667" y="87"/>
                  <a:pt x="678" y="251"/>
                </a:cubicBezTo>
                <a:cubicBezTo>
                  <a:pt x="702" y="248"/>
                  <a:pt x="728" y="252"/>
                  <a:pt x="750" y="242"/>
                </a:cubicBezTo>
                <a:cubicBezTo>
                  <a:pt x="759" y="238"/>
                  <a:pt x="753" y="222"/>
                  <a:pt x="759" y="215"/>
                </a:cubicBezTo>
                <a:cubicBezTo>
                  <a:pt x="766" y="207"/>
                  <a:pt x="776" y="201"/>
                  <a:pt x="786" y="197"/>
                </a:cubicBezTo>
                <a:cubicBezTo>
                  <a:pt x="812" y="185"/>
                  <a:pt x="840" y="179"/>
                  <a:pt x="867" y="170"/>
                </a:cubicBezTo>
                <a:cubicBezTo>
                  <a:pt x="876" y="167"/>
                  <a:pt x="894" y="161"/>
                  <a:pt x="894" y="161"/>
                </a:cubicBezTo>
                <a:cubicBezTo>
                  <a:pt x="962" y="206"/>
                  <a:pt x="1044" y="172"/>
                  <a:pt x="1119" y="197"/>
                </a:cubicBezTo>
                <a:cubicBezTo>
                  <a:pt x="1144" y="271"/>
                  <a:pt x="1120" y="275"/>
                  <a:pt x="1191" y="287"/>
                </a:cubicBezTo>
                <a:cubicBezTo>
                  <a:pt x="1212" y="290"/>
                  <a:pt x="1233" y="293"/>
                  <a:pt x="1254" y="296"/>
                </a:cubicBezTo>
                <a:cubicBezTo>
                  <a:pt x="1292" y="321"/>
                  <a:pt x="1309" y="311"/>
                  <a:pt x="1335" y="350"/>
                </a:cubicBezTo>
                <a:cubicBezTo>
                  <a:pt x="1363" y="460"/>
                  <a:pt x="1303" y="271"/>
                  <a:pt x="1461" y="395"/>
                </a:cubicBezTo>
                <a:cubicBezTo>
                  <a:pt x="1485" y="414"/>
                  <a:pt x="1460" y="457"/>
                  <a:pt x="1470" y="485"/>
                </a:cubicBezTo>
                <a:cubicBezTo>
                  <a:pt x="1473" y="494"/>
                  <a:pt x="1488" y="491"/>
                  <a:pt x="1497" y="494"/>
                </a:cubicBezTo>
                <a:cubicBezTo>
                  <a:pt x="1508" y="537"/>
                  <a:pt x="1520" y="553"/>
                  <a:pt x="1551" y="584"/>
                </a:cubicBezTo>
                <a:cubicBezTo>
                  <a:pt x="1571" y="665"/>
                  <a:pt x="1577" y="633"/>
                  <a:pt x="1560" y="683"/>
                </a:cubicBezTo>
                <a:cubicBezTo>
                  <a:pt x="1545" y="682"/>
                  <a:pt x="1457" y="679"/>
                  <a:pt x="1425" y="665"/>
                </a:cubicBezTo>
                <a:cubicBezTo>
                  <a:pt x="1359" y="637"/>
                  <a:pt x="1350" y="622"/>
                  <a:pt x="1272" y="611"/>
                </a:cubicBezTo>
                <a:cubicBezTo>
                  <a:pt x="1252" y="598"/>
                  <a:pt x="1229" y="589"/>
                  <a:pt x="1209" y="575"/>
                </a:cubicBezTo>
                <a:cubicBezTo>
                  <a:pt x="1199" y="568"/>
                  <a:pt x="1194" y="553"/>
                  <a:pt x="1182" y="548"/>
                </a:cubicBezTo>
                <a:cubicBezTo>
                  <a:pt x="1094" y="508"/>
                  <a:pt x="967" y="502"/>
                  <a:pt x="876" y="494"/>
                </a:cubicBezTo>
                <a:cubicBezTo>
                  <a:pt x="787" y="464"/>
                  <a:pt x="712" y="480"/>
                  <a:pt x="615" y="485"/>
                </a:cubicBezTo>
                <a:cubicBezTo>
                  <a:pt x="556" y="661"/>
                  <a:pt x="559" y="575"/>
                  <a:pt x="255" y="584"/>
                </a:cubicBezTo>
                <a:cubicBezTo>
                  <a:pt x="255" y="584"/>
                  <a:pt x="297" y="590"/>
                  <a:pt x="318" y="593"/>
                </a:cubicBezTo>
                <a:cubicBezTo>
                  <a:pt x="258" y="683"/>
                  <a:pt x="162" y="597"/>
                  <a:pt x="102" y="557"/>
                </a:cubicBezTo>
                <a:cubicBezTo>
                  <a:pt x="77" y="541"/>
                  <a:pt x="21" y="521"/>
                  <a:pt x="21" y="521"/>
                </a:cubicBezTo>
                <a:cubicBezTo>
                  <a:pt x="0" y="457"/>
                  <a:pt x="11" y="503"/>
                  <a:pt x="21" y="37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4953000" y="3200400"/>
            <a:ext cx="1447800" cy="1371600"/>
          </a:xfrm>
          <a:custGeom>
            <a:avLst/>
            <a:gdLst>
              <a:gd name="T0" fmla="*/ 0 w 912"/>
              <a:gd name="T1" fmla="*/ 0 h 864"/>
              <a:gd name="T2" fmla="*/ 2147483646 w 912"/>
              <a:gd name="T3" fmla="*/ 2147483646 h 864"/>
              <a:gd name="T4" fmla="*/ 2147483646 w 912"/>
              <a:gd name="T5" fmla="*/ 2147483646 h 864"/>
              <a:gd name="T6" fmla="*/ 2147483646 w 91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864">
                <a:moveTo>
                  <a:pt x="0" y="0"/>
                </a:moveTo>
                <a:lnTo>
                  <a:pt x="516" y="234"/>
                </a:lnTo>
                <a:lnTo>
                  <a:pt x="822" y="441"/>
                </a:lnTo>
                <a:lnTo>
                  <a:pt x="912" y="864"/>
                </a:lnTo>
              </a:path>
            </a:pathLst>
          </a:custGeom>
          <a:noFill/>
          <a:ln w="857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0" y="6583363"/>
            <a:ext cx="7239000" cy="2746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http://www.dean.usma.edu/history/web03/atlases/ww2%20europe/ww2%20europe%20war%20index.htm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87" grpId="0" animBg="1"/>
      <p:bldP spid="20491" grpId="0" animBg="1"/>
      <p:bldP spid="204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20200" cy="4267200"/>
          </a:xfrm>
          <a:solidFill>
            <a:schemeClr val="tx2">
              <a:alpha val="74901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33CC33"/>
                </a:solidFill>
              </a:rPr>
              <a:t>(1939) Germany &amp; USSR promise to </a:t>
            </a:r>
            <a:r>
              <a:rPr lang="en-US" altLang="en-US" sz="4400" b="1" smtClean="0">
                <a:solidFill>
                  <a:srgbClr val="00CC00"/>
                </a:solidFill>
              </a:rPr>
              <a:t>not</a:t>
            </a:r>
            <a:r>
              <a:rPr lang="en-US" altLang="en-US" sz="4400" b="1" smtClean="0">
                <a:solidFill>
                  <a:srgbClr val="33CC33"/>
                </a:solidFill>
              </a:rPr>
              <a:t> fight each other and </a:t>
            </a:r>
            <a:r>
              <a:rPr lang="en-US" altLang="en-US" sz="4000" smtClean="0">
                <a:solidFill>
                  <a:srgbClr val="66FFCC"/>
                </a:solidFill>
              </a:rPr>
              <a:t>[secretly]</a:t>
            </a:r>
            <a:r>
              <a:rPr lang="en-US" altLang="en-US" sz="4400" b="1" smtClean="0">
                <a:solidFill>
                  <a:srgbClr val="33CC33"/>
                </a:solidFill>
              </a:rPr>
              <a:t> divide up Poland (the Soviet Non-Aggression Pact).</a:t>
            </a:r>
          </a:p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rgbClr val="33CC33"/>
                </a:solidFill>
              </a:rPr>
              <a:t>Hitler’s real reason – He did not want to fight a war on two fronts.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334000"/>
            <a:ext cx="9144000" cy="1555750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66FF"/>
                </a:solidFill>
              </a:rPr>
              <a:t>Allied Response…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66FF"/>
                </a:solidFill>
              </a:rPr>
              <a:t>NOTHING!!</a:t>
            </a:r>
            <a:endParaRPr lang="en-US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w2%20ma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17072" r="13046" b="34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Freeform 5"/>
          <p:cNvSpPr>
            <a:spLocks/>
          </p:cNvSpPr>
          <p:nvPr/>
        </p:nvSpPr>
        <p:spPr bwMode="auto">
          <a:xfrm>
            <a:off x="1371600" y="2667000"/>
            <a:ext cx="762000" cy="1524000"/>
          </a:xfrm>
          <a:custGeom>
            <a:avLst/>
            <a:gdLst>
              <a:gd name="T0" fmla="*/ 2147483646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2147483646 h 960"/>
              <a:gd name="T6" fmla="*/ 2147483646 w 480"/>
              <a:gd name="T7" fmla="*/ 2147483646 h 960"/>
              <a:gd name="T8" fmla="*/ 2147483646 w 480"/>
              <a:gd name="T9" fmla="*/ 2147483646 h 960"/>
              <a:gd name="T10" fmla="*/ 2147483646 w 480"/>
              <a:gd name="T11" fmla="*/ 2147483646 h 960"/>
              <a:gd name="T12" fmla="*/ 2147483646 w 480"/>
              <a:gd name="T13" fmla="*/ 2147483646 h 960"/>
              <a:gd name="T14" fmla="*/ 2147483646 w 480"/>
              <a:gd name="T15" fmla="*/ 2147483646 h 960"/>
              <a:gd name="T16" fmla="*/ 2147483646 w 480"/>
              <a:gd name="T17" fmla="*/ 2147483646 h 960"/>
              <a:gd name="T18" fmla="*/ 2147483646 w 480"/>
              <a:gd name="T19" fmla="*/ 2147483646 h 960"/>
              <a:gd name="T20" fmla="*/ 2147483646 w 480"/>
              <a:gd name="T21" fmla="*/ 2147483646 h 960"/>
              <a:gd name="T22" fmla="*/ 2147483646 w 480"/>
              <a:gd name="T23" fmla="*/ 2147483646 h 960"/>
              <a:gd name="T24" fmla="*/ 2147483646 w 480"/>
              <a:gd name="T25" fmla="*/ 2147483646 h 960"/>
              <a:gd name="T26" fmla="*/ 2147483646 w 480"/>
              <a:gd name="T27" fmla="*/ 0 h 960"/>
              <a:gd name="T28" fmla="*/ 2147483646 w 480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0" h="960">
                <a:moveTo>
                  <a:pt x="111" y="21"/>
                </a:moveTo>
                <a:cubicBezTo>
                  <a:pt x="93" y="74"/>
                  <a:pt x="93" y="93"/>
                  <a:pt x="57" y="129"/>
                </a:cubicBezTo>
                <a:cubicBezTo>
                  <a:pt x="0" y="301"/>
                  <a:pt x="33" y="190"/>
                  <a:pt x="57" y="624"/>
                </a:cubicBezTo>
                <a:cubicBezTo>
                  <a:pt x="58" y="635"/>
                  <a:pt x="75" y="651"/>
                  <a:pt x="75" y="651"/>
                </a:cubicBezTo>
                <a:lnTo>
                  <a:pt x="144" y="672"/>
                </a:lnTo>
                <a:lnTo>
                  <a:pt x="48" y="768"/>
                </a:lnTo>
                <a:lnTo>
                  <a:pt x="96" y="864"/>
                </a:lnTo>
                <a:lnTo>
                  <a:pt x="432" y="960"/>
                </a:lnTo>
                <a:lnTo>
                  <a:pt x="480" y="720"/>
                </a:lnTo>
                <a:lnTo>
                  <a:pt x="432" y="624"/>
                </a:lnTo>
                <a:lnTo>
                  <a:pt x="336" y="480"/>
                </a:lnTo>
                <a:lnTo>
                  <a:pt x="288" y="336"/>
                </a:lnTo>
                <a:lnTo>
                  <a:pt x="240" y="144"/>
                </a:lnTo>
                <a:lnTo>
                  <a:pt x="192" y="0"/>
                </a:lnTo>
                <a:lnTo>
                  <a:pt x="111" y="2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Freeform 6"/>
          <p:cNvSpPr>
            <a:spLocks/>
          </p:cNvSpPr>
          <p:nvPr/>
        </p:nvSpPr>
        <p:spPr bwMode="auto">
          <a:xfrm>
            <a:off x="2209800" y="4495800"/>
            <a:ext cx="2506663" cy="1220788"/>
          </a:xfrm>
          <a:custGeom>
            <a:avLst/>
            <a:gdLst>
              <a:gd name="T0" fmla="*/ 2147483646 w 1579"/>
              <a:gd name="T1" fmla="*/ 2147483646 h 769"/>
              <a:gd name="T2" fmla="*/ 2147483646 w 1579"/>
              <a:gd name="T3" fmla="*/ 2147483646 h 769"/>
              <a:gd name="T4" fmla="*/ 2147483646 w 1579"/>
              <a:gd name="T5" fmla="*/ 2147483646 h 769"/>
              <a:gd name="T6" fmla="*/ 2147483646 w 1579"/>
              <a:gd name="T7" fmla="*/ 2147483646 h 769"/>
              <a:gd name="T8" fmla="*/ 2147483646 w 1579"/>
              <a:gd name="T9" fmla="*/ 2147483646 h 769"/>
              <a:gd name="T10" fmla="*/ 2147483646 w 1579"/>
              <a:gd name="T11" fmla="*/ 2147483646 h 769"/>
              <a:gd name="T12" fmla="*/ 2147483646 w 1579"/>
              <a:gd name="T13" fmla="*/ 2147483646 h 769"/>
              <a:gd name="T14" fmla="*/ 2147483646 w 1579"/>
              <a:gd name="T15" fmla="*/ 2147483646 h 769"/>
              <a:gd name="T16" fmla="*/ 2147483646 w 1579"/>
              <a:gd name="T17" fmla="*/ 2147483646 h 769"/>
              <a:gd name="T18" fmla="*/ 2147483646 w 1579"/>
              <a:gd name="T19" fmla="*/ 2147483646 h 769"/>
              <a:gd name="T20" fmla="*/ 2147483646 w 1579"/>
              <a:gd name="T21" fmla="*/ 2147483646 h 769"/>
              <a:gd name="T22" fmla="*/ 2147483646 w 1579"/>
              <a:gd name="T23" fmla="*/ 2147483646 h 769"/>
              <a:gd name="T24" fmla="*/ 2147483646 w 1579"/>
              <a:gd name="T25" fmla="*/ 2147483646 h 769"/>
              <a:gd name="T26" fmla="*/ 2147483646 w 1579"/>
              <a:gd name="T27" fmla="*/ 2147483646 h 769"/>
              <a:gd name="T28" fmla="*/ 2147483646 w 1579"/>
              <a:gd name="T29" fmla="*/ 2147483646 h 769"/>
              <a:gd name="T30" fmla="*/ 2147483646 w 1579"/>
              <a:gd name="T31" fmla="*/ 2147483646 h 769"/>
              <a:gd name="T32" fmla="*/ 2147483646 w 1579"/>
              <a:gd name="T33" fmla="*/ 2147483646 h 769"/>
              <a:gd name="T34" fmla="*/ 2147483646 w 1579"/>
              <a:gd name="T35" fmla="*/ 2147483646 h 769"/>
              <a:gd name="T36" fmla="*/ 2147483646 w 1579"/>
              <a:gd name="T37" fmla="*/ 2147483646 h 769"/>
              <a:gd name="T38" fmla="*/ 2147483646 w 1579"/>
              <a:gd name="T39" fmla="*/ 2147483646 h 769"/>
              <a:gd name="T40" fmla="*/ 2147483646 w 1579"/>
              <a:gd name="T41" fmla="*/ 2147483646 h 769"/>
              <a:gd name="T42" fmla="*/ 2147483646 w 1579"/>
              <a:gd name="T43" fmla="*/ 2147483646 h 769"/>
              <a:gd name="T44" fmla="*/ 2147483646 w 1579"/>
              <a:gd name="T45" fmla="*/ 0 h 769"/>
              <a:gd name="T46" fmla="*/ 2147483646 w 1579"/>
              <a:gd name="T47" fmla="*/ 2147483646 h 769"/>
              <a:gd name="T48" fmla="*/ 2147483646 w 1579"/>
              <a:gd name="T49" fmla="*/ 2147483646 h 769"/>
              <a:gd name="T50" fmla="*/ 2147483646 w 1579"/>
              <a:gd name="T51" fmla="*/ 2147483646 h 769"/>
              <a:gd name="T52" fmla="*/ 2147483646 w 1579"/>
              <a:gd name="T53" fmla="*/ 2147483646 h 769"/>
              <a:gd name="T54" fmla="*/ 2147483646 w 1579"/>
              <a:gd name="T55" fmla="*/ 2147483646 h 769"/>
              <a:gd name="T56" fmla="*/ 2147483646 w 1579"/>
              <a:gd name="T57" fmla="*/ 2147483646 h 769"/>
              <a:gd name="T58" fmla="*/ 2147483646 w 1579"/>
              <a:gd name="T59" fmla="*/ 2147483646 h 769"/>
              <a:gd name="T60" fmla="*/ 2147483646 w 1579"/>
              <a:gd name="T61" fmla="*/ 2147483646 h 769"/>
              <a:gd name="T62" fmla="*/ 2147483646 w 1579"/>
              <a:gd name="T63" fmla="*/ 2147483646 h 769"/>
              <a:gd name="T64" fmla="*/ 2147483646 w 1579"/>
              <a:gd name="T65" fmla="*/ 2147483646 h 769"/>
              <a:gd name="T66" fmla="*/ 2147483646 w 1579"/>
              <a:gd name="T67" fmla="*/ 2147483646 h 769"/>
              <a:gd name="T68" fmla="*/ 2147483646 w 1579"/>
              <a:gd name="T69" fmla="*/ 2147483646 h 769"/>
              <a:gd name="T70" fmla="*/ 2147483646 w 1579"/>
              <a:gd name="T71" fmla="*/ 2147483646 h 769"/>
              <a:gd name="T72" fmla="*/ 0 w 1579"/>
              <a:gd name="T73" fmla="*/ 2147483646 h 769"/>
              <a:gd name="T74" fmla="*/ 2147483646 w 1579"/>
              <a:gd name="T75" fmla="*/ 2147483646 h 769"/>
              <a:gd name="T76" fmla="*/ 2147483646 w 1579"/>
              <a:gd name="T77" fmla="*/ 2147483646 h 769"/>
              <a:gd name="T78" fmla="*/ 2147483646 w 1579"/>
              <a:gd name="T79" fmla="*/ 2147483646 h 7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79" h="769">
                <a:moveTo>
                  <a:pt x="195" y="552"/>
                </a:moveTo>
                <a:cubicBezTo>
                  <a:pt x="182" y="703"/>
                  <a:pt x="166" y="673"/>
                  <a:pt x="321" y="660"/>
                </a:cubicBezTo>
                <a:cubicBezTo>
                  <a:pt x="418" y="563"/>
                  <a:pt x="452" y="708"/>
                  <a:pt x="537" y="714"/>
                </a:cubicBezTo>
                <a:cubicBezTo>
                  <a:pt x="645" y="722"/>
                  <a:pt x="753" y="720"/>
                  <a:pt x="861" y="723"/>
                </a:cubicBezTo>
                <a:cubicBezTo>
                  <a:pt x="924" y="744"/>
                  <a:pt x="909" y="723"/>
                  <a:pt x="924" y="768"/>
                </a:cubicBezTo>
                <a:cubicBezTo>
                  <a:pt x="963" y="765"/>
                  <a:pt x="1003" y="769"/>
                  <a:pt x="1041" y="759"/>
                </a:cubicBezTo>
                <a:cubicBezTo>
                  <a:pt x="1070" y="751"/>
                  <a:pt x="1049" y="687"/>
                  <a:pt x="1077" y="678"/>
                </a:cubicBezTo>
                <a:cubicBezTo>
                  <a:pt x="1144" y="656"/>
                  <a:pt x="1095" y="670"/>
                  <a:pt x="1230" y="660"/>
                </a:cubicBezTo>
                <a:cubicBezTo>
                  <a:pt x="1269" y="650"/>
                  <a:pt x="1308" y="643"/>
                  <a:pt x="1347" y="633"/>
                </a:cubicBezTo>
                <a:cubicBezTo>
                  <a:pt x="1357" y="604"/>
                  <a:pt x="1375" y="582"/>
                  <a:pt x="1383" y="552"/>
                </a:cubicBezTo>
                <a:cubicBezTo>
                  <a:pt x="1389" y="528"/>
                  <a:pt x="1417" y="542"/>
                  <a:pt x="1434" y="525"/>
                </a:cubicBezTo>
                <a:cubicBezTo>
                  <a:pt x="1441" y="518"/>
                  <a:pt x="1420" y="475"/>
                  <a:pt x="1428" y="471"/>
                </a:cubicBezTo>
                <a:cubicBezTo>
                  <a:pt x="1453" y="458"/>
                  <a:pt x="1462" y="446"/>
                  <a:pt x="1482" y="426"/>
                </a:cubicBezTo>
                <a:cubicBezTo>
                  <a:pt x="1492" y="385"/>
                  <a:pt x="1512" y="395"/>
                  <a:pt x="1524" y="354"/>
                </a:cubicBezTo>
                <a:cubicBezTo>
                  <a:pt x="1529" y="338"/>
                  <a:pt x="1542" y="249"/>
                  <a:pt x="1554" y="237"/>
                </a:cubicBezTo>
                <a:cubicBezTo>
                  <a:pt x="1551" y="228"/>
                  <a:pt x="1575" y="199"/>
                  <a:pt x="1569" y="192"/>
                </a:cubicBezTo>
                <a:cubicBezTo>
                  <a:pt x="1562" y="184"/>
                  <a:pt x="1522" y="202"/>
                  <a:pt x="1518" y="192"/>
                </a:cubicBezTo>
                <a:cubicBezTo>
                  <a:pt x="1506" y="164"/>
                  <a:pt x="1579" y="149"/>
                  <a:pt x="1569" y="120"/>
                </a:cubicBezTo>
                <a:cubicBezTo>
                  <a:pt x="1572" y="105"/>
                  <a:pt x="1534" y="61"/>
                  <a:pt x="1542" y="48"/>
                </a:cubicBezTo>
                <a:cubicBezTo>
                  <a:pt x="1559" y="19"/>
                  <a:pt x="1562" y="48"/>
                  <a:pt x="1509" y="30"/>
                </a:cubicBezTo>
                <a:cubicBezTo>
                  <a:pt x="1497" y="33"/>
                  <a:pt x="1484" y="33"/>
                  <a:pt x="1473" y="39"/>
                </a:cubicBezTo>
                <a:cubicBezTo>
                  <a:pt x="1403" y="74"/>
                  <a:pt x="1441" y="86"/>
                  <a:pt x="1401" y="66"/>
                </a:cubicBezTo>
                <a:lnTo>
                  <a:pt x="1200" y="0"/>
                </a:lnTo>
                <a:lnTo>
                  <a:pt x="1200" y="96"/>
                </a:lnTo>
                <a:lnTo>
                  <a:pt x="1056" y="96"/>
                </a:lnTo>
                <a:lnTo>
                  <a:pt x="864" y="48"/>
                </a:lnTo>
                <a:lnTo>
                  <a:pt x="816" y="96"/>
                </a:lnTo>
                <a:lnTo>
                  <a:pt x="672" y="192"/>
                </a:lnTo>
                <a:lnTo>
                  <a:pt x="720" y="288"/>
                </a:lnTo>
                <a:lnTo>
                  <a:pt x="705" y="390"/>
                </a:lnTo>
                <a:lnTo>
                  <a:pt x="642" y="309"/>
                </a:lnTo>
                <a:lnTo>
                  <a:pt x="528" y="336"/>
                </a:lnTo>
                <a:lnTo>
                  <a:pt x="384" y="384"/>
                </a:lnTo>
                <a:lnTo>
                  <a:pt x="240" y="336"/>
                </a:lnTo>
                <a:lnTo>
                  <a:pt x="192" y="384"/>
                </a:lnTo>
                <a:lnTo>
                  <a:pt x="96" y="288"/>
                </a:lnTo>
                <a:lnTo>
                  <a:pt x="0" y="336"/>
                </a:lnTo>
                <a:lnTo>
                  <a:pt x="48" y="432"/>
                </a:lnTo>
                <a:lnTo>
                  <a:pt x="96" y="480"/>
                </a:lnTo>
                <a:lnTo>
                  <a:pt x="195" y="5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7"/>
          <p:cNvSpPr>
            <a:spLocks/>
          </p:cNvSpPr>
          <p:nvPr/>
        </p:nvSpPr>
        <p:spPr bwMode="auto">
          <a:xfrm>
            <a:off x="3200400" y="3352800"/>
            <a:ext cx="2141538" cy="1422400"/>
          </a:xfrm>
          <a:custGeom>
            <a:avLst/>
            <a:gdLst>
              <a:gd name="T0" fmla="*/ 2147483646 w 1349"/>
              <a:gd name="T1" fmla="*/ 2147483646 h 896"/>
              <a:gd name="T2" fmla="*/ 2147483646 w 1349"/>
              <a:gd name="T3" fmla="*/ 2147483646 h 896"/>
              <a:gd name="T4" fmla="*/ 2147483646 w 1349"/>
              <a:gd name="T5" fmla="*/ 2147483646 h 896"/>
              <a:gd name="T6" fmla="*/ 2147483646 w 1349"/>
              <a:gd name="T7" fmla="*/ 2147483646 h 896"/>
              <a:gd name="T8" fmla="*/ 2147483646 w 1349"/>
              <a:gd name="T9" fmla="*/ 2147483646 h 896"/>
              <a:gd name="T10" fmla="*/ 2147483646 w 1349"/>
              <a:gd name="T11" fmla="*/ 2147483646 h 896"/>
              <a:gd name="T12" fmla="*/ 2147483646 w 1349"/>
              <a:gd name="T13" fmla="*/ 2147483646 h 896"/>
              <a:gd name="T14" fmla="*/ 2147483646 w 1349"/>
              <a:gd name="T15" fmla="*/ 2147483646 h 896"/>
              <a:gd name="T16" fmla="*/ 2147483646 w 1349"/>
              <a:gd name="T17" fmla="*/ 2147483646 h 896"/>
              <a:gd name="T18" fmla="*/ 2147483646 w 1349"/>
              <a:gd name="T19" fmla="*/ 2147483646 h 896"/>
              <a:gd name="T20" fmla="*/ 2147483646 w 1349"/>
              <a:gd name="T21" fmla="*/ 2147483646 h 896"/>
              <a:gd name="T22" fmla="*/ 2147483646 w 1349"/>
              <a:gd name="T23" fmla="*/ 2147483646 h 896"/>
              <a:gd name="T24" fmla="*/ 2147483646 w 1349"/>
              <a:gd name="T25" fmla="*/ 2147483646 h 896"/>
              <a:gd name="T26" fmla="*/ 2147483646 w 1349"/>
              <a:gd name="T27" fmla="*/ 2147483646 h 896"/>
              <a:gd name="T28" fmla="*/ 2147483646 w 1349"/>
              <a:gd name="T29" fmla="*/ 2147483646 h 896"/>
              <a:gd name="T30" fmla="*/ 2147483646 w 1349"/>
              <a:gd name="T31" fmla="*/ 2147483646 h 896"/>
              <a:gd name="T32" fmla="*/ 2147483646 w 1349"/>
              <a:gd name="T33" fmla="*/ 2147483646 h 896"/>
              <a:gd name="T34" fmla="*/ 2147483646 w 1349"/>
              <a:gd name="T35" fmla="*/ 2147483646 h 896"/>
              <a:gd name="T36" fmla="*/ 2147483646 w 1349"/>
              <a:gd name="T37" fmla="*/ 2147483646 h 896"/>
              <a:gd name="T38" fmla="*/ 2147483646 w 1349"/>
              <a:gd name="T39" fmla="*/ 2147483646 h 896"/>
              <a:gd name="T40" fmla="*/ 2147483646 w 1349"/>
              <a:gd name="T41" fmla="*/ 2147483646 h 896"/>
              <a:gd name="T42" fmla="*/ 2147483646 w 1349"/>
              <a:gd name="T43" fmla="*/ 2147483646 h 896"/>
              <a:gd name="T44" fmla="*/ 2147483646 w 1349"/>
              <a:gd name="T45" fmla="*/ 2147483646 h 896"/>
              <a:gd name="T46" fmla="*/ 2147483646 w 1349"/>
              <a:gd name="T47" fmla="*/ 2147483646 h 896"/>
              <a:gd name="T48" fmla="*/ 2147483646 w 1349"/>
              <a:gd name="T49" fmla="*/ 2147483646 h 896"/>
              <a:gd name="T50" fmla="*/ 2147483646 w 1349"/>
              <a:gd name="T51" fmla="*/ 2147483646 h 896"/>
              <a:gd name="T52" fmla="*/ 2147483646 w 1349"/>
              <a:gd name="T53" fmla="*/ 2147483646 h 896"/>
              <a:gd name="T54" fmla="*/ 2147483646 w 1349"/>
              <a:gd name="T55" fmla="*/ 2147483646 h 896"/>
              <a:gd name="T56" fmla="*/ 2147483646 w 1349"/>
              <a:gd name="T57" fmla="*/ 2147483646 h 896"/>
              <a:gd name="T58" fmla="*/ 2147483646 w 1349"/>
              <a:gd name="T59" fmla="*/ 2147483646 h 896"/>
              <a:gd name="T60" fmla="*/ 2147483646 w 1349"/>
              <a:gd name="T61" fmla="*/ 2147483646 h 896"/>
              <a:gd name="T62" fmla="*/ 2147483646 w 1349"/>
              <a:gd name="T63" fmla="*/ 2147483646 h 896"/>
              <a:gd name="T64" fmla="*/ 2147483646 w 1349"/>
              <a:gd name="T65" fmla="*/ 2147483646 h 896"/>
              <a:gd name="T66" fmla="*/ 2147483646 w 1349"/>
              <a:gd name="T67" fmla="*/ 2147483646 h 896"/>
              <a:gd name="T68" fmla="*/ 2147483646 w 1349"/>
              <a:gd name="T69" fmla="*/ 2147483646 h 896"/>
              <a:gd name="T70" fmla="*/ 2147483646 w 1349"/>
              <a:gd name="T71" fmla="*/ 2147483646 h 896"/>
              <a:gd name="T72" fmla="*/ 2147483646 w 1349"/>
              <a:gd name="T73" fmla="*/ 2147483646 h 896"/>
              <a:gd name="T74" fmla="*/ 2147483646 w 1349"/>
              <a:gd name="T75" fmla="*/ 2147483646 h 896"/>
              <a:gd name="T76" fmla="*/ 2147483646 w 1349"/>
              <a:gd name="T77" fmla="*/ 2147483646 h 896"/>
              <a:gd name="T78" fmla="*/ 2147483646 w 1349"/>
              <a:gd name="T79" fmla="*/ 2147483646 h 896"/>
              <a:gd name="T80" fmla="*/ 2147483646 w 1349"/>
              <a:gd name="T81" fmla="*/ 2147483646 h 896"/>
              <a:gd name="T82" fmla="*/ 2147483646 w 1349"/>
              <a:gd name="T83" fmla="*/ 2147483646 h 896"/>
              <a:gd name="T84" fmla="*/ 2147483646 w 1349"/>
              <a:gd name="T85" fmla="*/ 2147483646 h 896"/>
              <a:gd name="T86" fmla="*/ 2147483646 w 1349"/>
              <a:gd name="T87" fmla="*/ 2147483646 h 896"/>
              <a:gd name="T88" fmla="*/ 2147483646 w 1349"/>
              <a:gd name="T89" fmla="*/ 2147483646 h 896"/>
              <a:gd name="T90" fmla="*/ 2147483646 w 1349"/>
              <a:gd name="T91" fmla="*/ 2147483646 h 896"/>
              <a:gd name="T92" fmla="*/ 2147483646 w 1349"/>
              <a:gd name="T93" fmla="*/ 2147483646 h 896"/>
              <a:gd name="T94" fmla="*/ 2147483646 w 1349"/>
              <a:gd name="T95" fmla="*/ 2147483646 h 896"/>
              <a:gd name="T96" fmla="*/ 2147483646 w 1349"/>
              <a:gd name="T97" fmla="*/ 2147483646 h 8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49" h="896">
                <a:moveTo>
                  <a:pt x="294" y="795"/>
                </a:moveTo>
                <a:cubicBezTo>
                  <a:pt x="280" y="684"/>
                  <a:pt x="289" y="749"/>
                  <a:pt x="231" y="684"/>
                </a:cubicBezTo>
                <a:cubicBezTo>
                  <a:pt x="214" y="627"/>
                  <a:pt x="218" y="604"/>
                  <a:pt x="177" y="573"/>
                </a:cubicBezTo>
                <a:cubicBezTo>
                  <a:pt x="169" y="548"/>
                  <a:pt x="113" y="468"/>
                  <a:pt x="99" y="453"/>
                </a:cubicBezTo>
                <a:cubicBezTo>
                  <a:pt x="84" y="436"/>
                  <a:pt x="96" y="422"/>
                  <a:pt x="96" y="422"/>
                </a:cubicBezTo>
                <a:cubicBezTo>
                  <a:pt x="62" y="365"/>
                  <a:pt x="81" y="403"/>
                  <a:pt x="51" y="301"/>
                </a:cubicBezTo>
                <a:cubicBezTo>
                  <a:pt x="47" y="288"/>
                  <a:pt x="27" y="295"/>
                  <a:pt x="15" y="291"/>
                </a:cubicBezTo>
                <a:cubicBezTo>
                  <a:pt x="1" y="245"/>
                  <a:pt x="0" y="272"/>
                  <a:pt x="33" y="241"/>
                </a:cubicBezTo>
                <a:cubicBezTo>
                  <a:pt x="100" y="178"/>
                  <a:pt x="10" y="215"/>
                  <a:pt x="177" y="200"/>
                </a:cubicBezTo>
                <a:cubicBezTo>
                  <a:pt x="189" y="197"/>
                  <a:pt x="203" y="198"/>
                  <a:pt x="213" y="190"/>
                </a:cubicBezTo>
                <a:cubicBezTo>
                  <a:pt x="222" y="184"/>
                  <a:pt x="222" y="167"/>
                  <a:pt x="231" y="160"/>
                </a:cubicBezTo>
                <a:cubicBezTo>
                  <a:pt x="247" y="149"/>
                  <a:pt x="267" y="147"/>
                  <a:pt x="285" y="140"/>
                </a:cubicBezTo>
                <a:cubicBezTo>
                  <a:pt x="303" y="133"/>
                  <a:pt x="339" y="120"/>
                  <a:pt x="339" y="120"/>
                </a:cubicBezTo>
                <a:cubicBezTo>
                  <a:pt x="345" y="110"/>
                  <a:pt x="353" y="101"/>
                  <a:pt x="357" y="90"/>
                </a:cubicBezTo>
                <a:cubicBezTo>
                  <a:pt x="362" y="74"/>
                  <a:pt x="358" y="54"/>
                  <a:pt x="366" y="39"/>
                </a:cubicBezTo>
                <a:cubicBezTo>
                  <a:pt x="371" y="30"/>
                  <a:pt x="384" y="30"/>
                  <a:pt x="393" y="29"/>
                </a:cubicBezTo>
                <a:cubicBezTo>
                  <a:pt x="426" y="24"/>
                  <a:pt x="459" y="22"/>
                  <a:pt x="492" y="19"/>
                </a:cubicBezTo>
                <a:cubicBezTo>
                  <a:pt x="544" y="0"/>
                  <a:pt x="498" y="6"/>
                  <a:pt x="537" y="49"/>
                </a:cubicBezTo>
                <a:cubicBezTo>
                  <a:pt x="541" y="54"/>
                  <a:pt x="600" y="69"/>
                  <a:pt x="600" y="69"/>
                </a:cubicBezTo>
                <a:cubicBezTo>
                  <a:pt x="612" y="59"/>
                  <a:pt x="621" y="41"/>
                  <a:pt x="636" y="39"/>
                </a:cubicBezTo>
                <a:cubicBezTo>
                  <a:pt x="671" y="34"/>
                  <a:pt x="660" y="76"/>
                  <a:pt x="672" y="90"/>
                </a:cubicBezTo>
                <a:cubicBezTo>
                  <a:pt x="679" y="97"/>
                  <a:pt x="691" y="95"/>
                  <a:pt x="699" y="100"/>
                </a:cubicBezTo>
                <a:cubicBezTo>
                  <a:pt x="758" y="132"/>
                  <a:pt x="693" y="105"/>
                  <a:pt x="753" y="150"/>
                </a:cubicBezTo>
                <a:cubicBezTo>
                  <a:pt x="770" y="162"/>
                  <a:pt x="790" y="168"/>
                  <a:pt x="807" y="180"/>
                </a:cubicBezTo>
                <a:cubicBezTo>
                  <a:pt x="819" y="200"/>
                  <a:pt x="831" y="221"/>
                  <a:pt x="843" y="241"/>
                </a:cubicBezTo>
                <a:cubicBezTo>
                  <a:pt x="850" y="252"/>
                  <a:pt x="844" y="270"/>
                  <a:pt x="852" y="281"/>
                </a:cubicBezTo>
                <a:cubicBezTo>
                  <a:pt x="858" y="289"/>
                  <a:pt x="870" y="288"/>
                  <a:pt x="879" y="291"/>
                </a:cubicBezTo>
                <a:cubicBezTo>
                  <a:pt x="940" y="360"/>
                  <a:pt x="931" y="349"/>
                  <a:pt x="942" y="251"/>
                </a:cubicBezTo>
                <a:cubicBezTo>
                  <a:pt x="1081" y="264"/>
                  <a:pt x="1039" y="221"/>
                  <a:pt x="1059" y="332"/>
                </a:cubicBezTo>
                <a:cubicBezTo>
                  <a:pt x="1061" y="342"/>
                  <a:pt x="1061" y="354"/>
                  <a:pt x="1068" y="362"/>
                </a:cubicBezTo>
                <a:cubicBezTo>
                  <a:pt x="1094" y="391"/>
                  <a:pt x="1224" y="391"/>
                  <a:pt x="1239" y="392"/>
                </a:cubicBezTo>
                <a:cubicBezTo>
                  <a:pt x="1242" y="412"/>
                  <a:pt x="1234" y="440"/>
                  <a:pt x="1248" y="452"/>
                </a:cubicBezTo>
                <a:cubicBezTo>
                  <a:pt x="1349" y="541"/>
                  <a:pt x="1305" y="398"/>
                  <a:pt x="1329" y="503"/>
                </a:cubicBezTo>
                <a:cubicBezTo>
                  <a:pt x="1326" y="533"/>
                  <a:pt x="1335" y="568"/>
                  <a:pt x="1320" y="594"/>
                </a:cubicBezTo>
                <a:cubicBezTo>
                  <a:pt x="1310" y="612"/>
                  <a:pt x="1266" y="614"/>
                  <a:pt x="1266" y="614"/>
                </a:cubicBezTo>
                <a:cubicBezTo>
                  <a:pt x="1249" y="633"/>
                  <a:pt x="1238" y="655"/>
                  <a:pt x="1221" y="674"/>
                </a:cubicBezTo>
                <a:cubicBezTo>
                  <a:pt x="1150" y="754"/>
                  <a:pt x="1241" y="626"/>
                  <a:pt x="1167" y="725"/>
                </a:cubicBezTo>
                <a:cubicBezTo>
                  <a:pt x="1160" y="734"/>
                  <a:pt x="1157" y="747"/>
                  <a:pt x="1149" y="755"/>
                </a:cubicBezTo>
                <a:cubicBezTo>
                  <a:pt x="1142" y="762"/>
                  <a:pt x="1130" y="760"/>
                  <a:pt x="1122" y="765"/>
                </a:cubicBezTo>
                <a:cubicBezTo>
                  <a:pt x="1112" y="771"/>
                  <a:pt x="1103" y="777"/>
                  <a:pt x="1095" y="785"/>
                </a:cubicBezTo>
                <a:cubicBezTo>
                  <a:pt x="1077" y="802"/>
                  <a:pt x="1068" y="829"/>
                  <a:pt x="1050" y="846"/>
                </a:cubicBezTo>
                <a:cubicBezTo>
                  <a:pt x="1022" y="871"/>
                  <a:pt x="978" y="861"/>
                  <a:pt x="942" y="866"/>
                </a:cubicBezTo>
                <a:cubicBezTo>
                  <a:pt x="913" y="888"/>
                  <a:pt x="915" y="874"/>
                  <a:pt x="915" y="896"/>
                </a:cubicBezTo>
                <a:lnTo>
                  <a:pt x="942" y="795"/>
                </a:lnTo>
                <a:lnTo>
                  <a:pt x="894" y="741"/>
                </a:lnTo>
                <a:lnTo>
                  <a:pt x="798" y="795"/>
                </a:lnTo>
                <a:lnTo>
                  <a:pt x="585" y="705"/>
                </a:lnTo>
                <a:lnTo>
                  <a:pt x="606" y="849"/>
                </a:lnTo>
                <a:lnTo>
                  <a:pt x="294" y="79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4495800" y="1600200"/>
            <a:ext cx="2209800" cy="3048000"/>
          </a:xfrm>
          <a:custGeom>
            <a:avLst/>
            <a:gdLst>
              <a:gd name="T0" fmla="*/ 2147483646 w 1392"/>
              <a:gd name="T1" fmla="*/ 2147483646 h 1920"/>
              <a:gd name="T2" fmla="*/ 2147483646 w 1392"/>
              <a:gd name="T3" fmla="*/ 2147483646 h 1920"/>
              <a:gd name="T4" fmla="*/ 2147483646 w 1392"/>
              <a:gd name="T5" fmla="*/ 2147483646 h 1920"/>
              <a:gd name="T6" fmla="*/ 2147483646 w 1392"/>
              <a:gd name="T7" fmla="*/ 2147483646 h 1920"/>
              <a:gd name="T8" fmla="*/ 2147483646 w 1392"/>
              <a:gd name="T9" fmla="*/ 2147483646 h 1920"/>
              <a:gd name="T10" fmla="*/ 2147483646 w 1392"/>
              <a:gd name="T11" fmla="*/ 2147483646 h 1920"/>
              <a:gd name="T12" fmla="*/ 2147483646 w 1392"/>
              <a:gd name="T13" fmla="*/ 2147483646 h 1920"/>
              <a:gd name="T14" fmla="*/ 2147483646 w 1392"/>
              <a:gd name="T15" fmla="*/ 2147483646 h 1920"/>
              <a:gd name="T16" fmla="*/ 0 w 1392"/>
              <a:gd name="T17" fmla="*/ 2147483646 h 1920"/>
              <a:gd name="T18" fmla="*/ 2147483646 w 1392"/>
              <a:gd name="T19" fmla="*/ 2147483646 h 1920"/>
              <a:gd name="T20" fmla="*/ 2147483646 w 1392"/>
              <a:gd name="T21" fmla="*/ 2147483646 h 1920"/>
              <a:gd name="T22" fmla="*/ 2147483646 w 1392"/>
              <a:gd name="T23" fmla="*/ 2147483646 h 1920"/>
              <a:gd name="T24" fmla="*/ 2147483646 w 1392"/>
              <a:gd name="T25" fmla="*/ 2147483646 h 1920"/>
              <a:gd name="T26" fmla="*/ 2147483646 w 1392"/>
              <a:gd name="T27" fmla="*/ 2147483646 h 1920"/>
              <a:gd name="T28" fmla="*/ 2147483646 w 1392"/>
              <a:gd name="T29" fmla="*/ 2147483646 h 1920"/>
              <a:gd name="T30" fmla="*/ 2147483646 w 1392"/>
              <a:gd name="T31" fmla="*/ 0 h 1920"/>
              <a:gd name="T32" fmla="*/ 2147483646 w 1392"/>
              <a:gd name="T33" fmla="*/ 2147483646 h 1920"/>
              <a:gd name="T34" fmla="*/ 2147483646 w 1392"/>
              <a:gd name="T35" fmla="*/ 2147483646 h 1920"/>
              <a:gd name="T36" fmla="*/ 2147483646 w 1392"/>
              <a:gd name="T37" fmla="*/ 2147483646 h 1920"/>
              <a:gd name="T38" fmla="*/ 2147483646 w 1392"/>
              <a:gd name="T39" fmla="*/ 2147483646 h 1920"/>
              <a:gd name="T40" fmla="*/ 2147483646 w 1392"/>
              <a:gd name="T41" fmla="*/ 2147483646 h 1920"/>
              <a:gd name="T42" fmla="*/ 2147483646 w 1392"/>
              <a:gd name="T43" fmla="*/ 2147483646 h 1920"/>
              <a:gd name="T44" fmla="*/ 2147483646 w 1392"/>
              <a:gd name="T45" fmla="*/ 2147483646 h 1920"/>
              <a:gd name="T46" fmla="*/ 2147483646 w 1392"/>
              <a:gd name="T47" fmla="*/ 2147483646 h 1920"/>
              <a:gd name="T48" fmla="*/ 2147483646 w 1392"/>
              <a:gd name="T49" fmla="*/ 2147483646 h 1920"/>
              <a:gd name="T50" fmla="*/ 2147483646 w 1392"/>
              <a:gd name="T51" fmla="*/ 2147483646 h 1920"/>
              <a:gd name="T52" fmla="*/ 2147483646 w 1392"/>
              <a:gd name="T53" fmla="*/ 2147483646 h 1920"/>
              <a:gd name="T54" fmla="*/ 2147483646 w 1392"/>
              <a:gd name="T55" fmla="*/ 2147483646 h 1920"/>
              <a:gd name="T56" fmla="*/ 2147483646 w 1392"/>
              <a:gd name="T57" fmla="*/ 2147483646 h 1920"/>
              <a:gd name="T58" fmla="*/ 2147483646 w 1392"/>
              <a:gd name="T59" fmla="*/ 2147483646 h 1920"/>
              <a:gd name="T60" fmla="*/ 2147483646 w 1392"/>
              <a:gd name="T61" fmla="*/ 2147483646 h 1920"/>
              <a:gd name="T62" fmla="*/ 2147483646 w 1392"/>
              <a:gd name="T63" fmla="*/ 2147483646 h 1920"/>
              <a:gd name="T64" fmla="*/ 2147483646 w 1392"/>
              <a:gd name="T65" fmla="*/ 2147483646 h 1920"/>
              <a:gd name="T66" fmla="*/ 2147483646 w 1392"/>
              <a:gd name="T67" fmla="*/ 2147483646 h 1920"/>
              <a:gd name="T68" fmla="*/ 2147483646 w 1392"/>
              <a:gd name="T69" fmla="*/ 2147483646 h 1920"/>
              <a:gd name="T70" fmla="*/ 2147483646 w 1392"/>
              <a:gd name="T71" fmla="*/ 2147483646 h 1920"/>
              <a:gd name="T72" fmla="*/ 2147483646 w 1392"/>
              <a:gd name="T73" fmla="*/ 2147483646 h 1920"/>
              <a:gd name="T74" fmla="*/ 2147483646 w 1392"/>
              <a:gd name="T75" fmla="*/ 2147483646 h 1920"/>
              <a:gd name="T76" fmla="*/ 2147483646 w 1392"/>
              <a:gd name="T77" fmla="*/ 2147483646 h 19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92" h="1920">
                <a:moveTo>
                  <a:pt x="444" y="1512"/>
                </a:moveTo>
                <a:cubicBezTo>
                  <a:pt x="527" y="1388"/>
                  <a:pt x="481" y="1480"/>
                  <a:pt x="471" y="1206"/>
                </a:cubicBezTo>
                <a:cubicBezTo>
                  <a:pt x="450" y="1209"/>
                  <a:pt x="428" y="1207"/>
                  <a:pt x="408" y="1215"/>
                </a:cubicBezTo>
                <a:cubicBezTo>
                  <a:pt x="396" y="1220"/>
                  <a:pt x="392" y="1249"/>
                  <a:pt x="381" y="1242"/>
                </a:cubicBezTo>
                <a:cubicBezTo>
                  <a:pt x="358" y="1228"/>
                  <a:pt x="363" y="1164"/>
                  <a:pt x="363" y="1143"/>
                </a:cubicBezTo>
                <a:lnTo>
                  <a:pt x="240" y="1056"/>
                </a:lnTo>
                <a:lnTo>
                  <a:pt x="240" y="912"/>
                </a:lnTo>
                <a:lnTo>
                  <a:pt x="48" y="912"/>
                </a:lnTo>
                <a:lnTo>
                  <a:pt x="0" y="720"/>
                </a:lnTo>
                <a:lnTo>
                  <a:pt x="96" y="576"/>
                </a:lnTo>
                <a:lnTo>
                  <a:pt x="240" y="480"/>
                </a:lnTo>
                <a:lnTo>
                  <a:pt x="240" y="336"/>
                </a:lnTo>
                <a:lnTo>
                  <a:pt x="192" y="240"/>
                </a:lnTo>
                <a:lnTo>
                  <a:pt x="240" y="192"/>
                </a:lnTo>
                <a:lnTo>
                  <a:pt x="336" y="192"/>
                </a:lnTo>
                <a:lnTo>
                  <a:pt x="384" y="0"/>
                </a:lnTo>
                <a:lnTo>
                  <a:pt x="390" y="189"/>
                </a:lnTo>
                <a:lnTo>
                  <a:pt x="480" y="240"/>
                </a:lnTo>
                <a:lnTo>
                  <a:pt x="336" y="480"/>
                </a:lnTo>
                <a:lnTo>
                  <a:pt x="384" y="576"/>
                </a:lnTo>
                <a:lnTo>
                  <a:pt x="480" y="528"/>
                </a:lnTo>
                <a:lnTo>
                  <a:pt x="576" y="528"/>
                </a:lnTo>
                <a:lnTo>
                  <a:pt x="576" y="624"/>
                </a:lnTo>
                <a:lnTo>
                  <a:pt x="912" y="432"/>
                </a:lnTo>
                <a:lnTo>
                  <a:pt x="1056" y="768"/>
                </a:lnTo>
                <a:lnTo>
                  <a:pt x="1200" y="1344"/>
                </a:lnTo>
                <a:lnTo>
                  <a:pt x="1200" y="1536"/>
                </a:lnTo>
                <a:lnTo>
                  <a:pt x="1392" y="1680"/>
                </a:lnTo>
                <a:lnTo>
                  <a:pt x="1392" y="1920"/>
                </a:lnTo>
                <a:lnTo>
                  <a:pt x="1200" y="1824"/>
                </a:lnTo>
                <a:lnTo>
                  <a:pt x="1164" y="1791"/>
                </a:lnTo>
                <a:lnTo>
                  <a:pt x="1152" y="1776"/>
                </a:lnTo>
                <a:lnTo>
                  <a:pt x="864" y="1728"/>
                </a:lnTo>
                <a:lnTo>
                  <a:pt x="816" y="1824"/>
                </a:lnTo>
                <a:lnTo>
                  <a:pt x="741" y="1773"/>
                </a:lnTo>
                <a:lnTo>
                  <a:pt x="678" y="1647"/>
                </a:lnTo>
                <a:lnTo>
                  <a:pt x="480" y="1584"/>
                </a:lnTo>
                <a:lnTo>
                  <a:pt x="384" y="1536"/>
                </a:lnTo>
                <a:lnTo>
                  <a:pt x="444" y="1512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4648200" y="4114800"/>
            <a:ext cx="2503488" cy="1100138"/>
          </a:xfrm>
          <a:custGeom>
            <a:avLst/>
            <a:gdLst>
              <a:gd name="T0" fmla="*/ 2147483646 w 1577"/>
              <a:gd name="T1" fmla="*/ 2147483646 h 693"/>
              <a:gd name="T2" fmla="*/ 2147483646 w 1577"/>
              <a:gd name="T3" fmla="*/ 2147483646 h 693"/>
              <a:gd name="T4" fmla="*/ 2147483646 w 1577"/>
              <a:gd name="T5" fmla="*/ 2147483646 h 693"/>
              <a:gd name="T6" fmla="*/ 2147483646 w 1577"/>
              <a:gd name="T7" fmla="*/ 2147483646 h 693"/>
              <a:gd name="T8" fmla="*/ 2147483646 w 1577"/>
              <a:gd name="T9" fmla="*/ 2147483646 h 693"/>
              <a:gd name="T10" fmla="*/ 2147483646 w 1577"/>
              <a:gd name="T11" fmla="*/ 2147483646 h 693"/>
              <a:gd name="T12" fmla="*/ 2147483646 w 1577"/>
              <a:gd name="T13" fmla="*/ 2147483646 h 693"/>
              <a:gd name="T14" fmla="*/ 2147483646 w 1577"/>
              <a:gd name="T15" fmla="*/ 2147483646 h 693"/>
              <a:gd name="T16" fmla="*/ 2147483646 w 1577"/>
              <a:gd name="T17" fmla="*/ 2147483646 h 693"/>
              <a:gd name="T18" fmla="*/ 2147483646 w 1577"/>
              <a:gd name="T19" fmla="*/ 2147483646 h 693"/>
              <a:gd name="T20" fmla="*/ 2147483646 w 1577"/>
              <a:gd name="T21" fmla="*/ 2147483646 h 693"/>
              <a:gd name="T22" fmla="*/ 2147483646 w 1577"/>
              <a:gd name="T23" fmla="*/ 2147483646 h 693"/>
              <a:gd name="T24" fmla="*/ 2147483646 w 1577"/>
              <a:gd name="T25" fmla="*/ 2147483646 h 693"/>
              <a:gd name="T26" fmla="*/ 2147483646 w 1577"/>
              <a:gd name="T27" fmla="*/ 2147483646 h 693"/>
              <a:gd name="T28" fmla="*/ 2147483646 w 1577"/>
              <a:gd name="T29" fmla="*/ 2147483646 h 693"/>
              <a:gd name="T30" fmla="*/ 2147483646 w 1577"/>
              <a:gd name="T31" fmla="*/ 2147483646 h 693"/>
              <a:gd name="T32" fmla="*/ 2147483646 w 1577"/>
              <a:gd name="T33" fmla="*/ 2147483646 h 693"/>
              <a:gd name="T34" fmla="*/ 2147483646 w 1577"/>
              <a:gd name="T35" fmla="*/ 2147483646 h 693"/>
              <a:gd name="T36" fmla="*/ 2147483646 w 1577"/>
              <a:gd name="T37" fmla="*/ 2147483646 h 693"/>
              <a:gd name="T38" fmla="*/ 2147483646 w 1577"/>
              <a:gd name="T39" fmla="*/ 2147483646 h 693"/>
              <a:gd name="T40" fmla="*/ 2147483646 w 1577"/>
              <a:gd name="T41" fmla="*/ 2147483646 h 693"/>
              <a:gd name="T42" fmla="*/ 2147483646 w 1577"/>
              <a:gd name="T43" fmla="*/ 2147483646 h 693"/>
              <a:gd name="T44" fmla="*/ 2147483646 w 1577"/>
              <a:gd name="T45" fmla="*/ 2147483646 h 693"/>
              <a:gd name="T46" fmla="*/ 2147483646 w 1577"/>
              <a:gd name="T47" fmla="*/ 2147483646 h 693"/>
              <a:gd name="T48" fmla="*/ 2147483646 w 1577"/>
              <a:gd name="T49" fmla="*/ 2147483646 h 693"/>
              <a:gd name="T50" fmla="*/ 2147483646 w 1577"/>
              <a:gd name="T51" fmla="*/ 2147483646 h 693"/>
              <a:gd name="T52" fmla="*/ 2147483646 w 1577"/>
              <a:gd name="T53" fmla="*/ 2147483646 h 693"/>
              <a:gd name="T54" fmla="*/ 2147483646 w 1577"/>
              <a:gd name="T55" fmla="*/ 2147483646 h 693"/>
              <a:gd name="T56" fmla="*/ 2147483646 w 1577"/>
              <a:gd name="T57" fmla="*/ 2147483646 h 693"/>
              <a:gd name="T58" fmla="*/ 2147483646 w 1577"/>
              <a:gd name="T59" fmla="*/ 2147483646 h 693"/>
              <a:gd name="T60" fmla="*/ 2147483646 w 1577"/>
              <a:gd name="T61" fmla="*/ 2147483646 h 693"/>
              <a:gd name="T62" fmla="*/ 2147483646 w 1577"/>
              <a:gd name="T63" fmla="*/ 2147483646 h 693"/>
              <a:gd name="T64" fmla="*/ 2147483646 w 1577"/>
              <a:gd name="T65" fmla="*/ 2147483646 h 693"/>
              <a:gd name="T66" fmla="*/ 2147483646 w 1577"/>
              <a:gd name="T67" fmla="*/ 2147483646 h 693"/>
              <a:gd name="T68" fmla="*/ 2147483646 w 1577"/>
              <a:gd name="T69" fmla="*/ 2147483646 h 693"/>
              <a:gd name="T70" fmla="*/ 2147483646 w 1577"/>
              <a:gd name="T71" fmla="*/ 2147483646 h 6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77" h="693">
                <a:moveTo>
                  <a:pt x="21" y="377"/>
                </a:moveTo>
                <a:cubicBezTo>
                  <a:pt x="57" y="374"/>
                  <a:pt x="94" y="378"/>
                  <a:pt x="129" y="368"/>
                </a:cubicBezTo>
                <a:cubicBezTo>
                  <a:pt x="144" y="364"/>
                  <a:pt x="159" y="305"/>
                  <a:pt x="165" y="287"/>
                </a:cubicBezTo>
                <a:cubicBezTo>
                  <a:pt x="168" y="278"/>
                  <a:pt x="261" y="237"/>
                  <a:pt x="273" y="233"/>
                </a:cubicBezTo>
                <a:cubicBezTo>
                  <a:pt x="285" y="197"/>
                  <a:pt x="296" y="182"/>
                  <a:pt x="327" y="161"/>
                </a:cubicBezTo>
                <a:cubicBezTo>
                  <a:pt x="368" y="100"/>
                  <a:pt x="385" y="159"/>
                  <a:pt x="426" y="98"/>
                </a:cubicBezTo>
                <a:cubicBezTo>
                  <a:pt x="429" y="71"/>
                  <a:pt x="414" y="34"/>
                  <a:pt x="435" y="17"/>
                </a:cubicBezTo>
                <a:cubicBezTo>
                  <a:pt x="456" y="0"/>
                  <a:pt x="490" y="18"/>
                  <a:pt x="516" y="26"/>
                </a:cubicBezTo>
                <a:cubicBezTo>
                  <a:pt x="530" y="30"/>
                  <a:pt x="539" y="46"/>
                  <a:pt x="552" y="53"/>
                </a:cubicBezTo>
                <a:cubicBezTo>
                  <a:pt x="572" y="63"/>
                  <a:pt x="594" y="64"/>
                  <a:pt x="615" y="71"/>
                </a:cubicBezTo>
                <a:cubicBezTo>
                  <a:pt x="690" y="146"/>
                  <a:pt x="667" y="87"/>
                  <a:pt x="678" y="251"/>
                </a:cubicBezTo>
                <a:cubicBezTo>
                  <a:pt x="702" y="248"/>
                  <a:pt x="728" y="252"/>
                  <a:pt x="750" y="242"/>
                </a:cubicBezTo>
                <a:cubicBezTo>
                  <a:pt x="759" y="238"/>
                  <a:pt x="753" y="222"/>
                  <a:pt x="759" y="215"/>
                </a:cubicBezTo>
                <a:cubicBezTo>
                  <a:pt x="766" y="207"/>
                  <a:pt x="797" y="139"/>
                  <a:pt x="807" y="135"/>
                </a:cubicBezTo>
                <a:cubicBezTo>
                  <a:pt x="833" y="123"/>
                  <a:pt x="840" y="179"/>
                  <a:pt x="867" y="170"/>
                </a:cubicBezTo>
                <a:cubicBezTo>
                  <a:pt x="876" y="167"/>
                  <a:pt x="894" y="161"/>
                  <a:pt x="894" y="161"/>
                </a:cubicBezTo>
                <a:cubicBezTo>
                  <a:pt x="962" y="206"/>
                  <a:pt x="1044" y="172"/>
                  <a:pt x="1119" y="197"/>
                </a:cubicBezTo>
                <a:cubicBezTo>
                  <a:pt x="1144" y="271"/>
                  <a:pt x="1120" y="275"/>
                  <a:pt x="1191" y="287"/>
                </a:cubicBezTo>
                <a:cubicBezTo>
                  <a:pt x="1212" y="290"/>
                  <a:pt x="1233" y="293"/>
                  <a:pt x="1254" y="296"/>
                </a:cubicBezTo>
                <a:cubicBezTo>
                  <a:pt x="1292" y="321"/>
                  <a:pt x="1309" y="311"/>
                  <a:pt x="1335" y="350"/>
                </a:cubicBezTo>
                <a:cubicBezTo>
                  <a:pt x="1363" y="460"/>
                  <a:pt x="1303" y="271"/>
                  <a:pt x="1461" y="395"/>
                </a:cubicBezTo>
                <a:cubicBezTo>
                  <a:pt x="1485" y="414"/>
                  <a:pt x="1460" y="457"/>
                  <a:pt x="1470" y="485"/>
                </a:cubicBezTo>
                <a:cubicBezTo>
                  <a:pt x="1473" y="494"/>
                  <a:pt x="1488" y="491"/>
                  <a:pt x="1497" y="494"/>
                </a:cubicBezTo>
                <a:cubicBezTo>
                  <a:pt x="1508" y="537"/>
                  <a:pt x="1520" y="553"/>
                  <a:pt x="1551" y="584"/>
                </a:cubicBezTo>
                <a:cubicBezTo>
                  <a:pt x="1571" y="665"/>
                  <a:pt x="1577" y="633"/>
                  <a:pt x="1560" y="683"/>
                </a:cubicBezTo>
                <a:cubicBezTo>
                  <a:pt x="1545" y="682"/>
                  <a:pt x="1457" y="679"/>
                  <a:pt x="1425" y="665"/>
                </a:cubicBezTo>
                <a:cubicBezTo>
                  <a:pt x="1359" y="637"/>
                  <a:pt x="1350" y="622"/>
                  <a:pt x="1272" y="611"/>
                </a:cubicBezTo>
                <a:cubicBezTo>
                  <a:pt x="1252" y="598"/>
                  <a:pt x="1229" y="589"/>
                  <a:pt x="1209" y="575"/>
                </a:cubicBezTo>
                <a:cubicBezTo>
                  <a:pt x="1199" y="568"/>
                  <a:pt x="1194" y="553"/>
                  <a:pt x="1182" y="548"/>
                </a:cubicBezTo>
                <a:cubicBezTo>
                  <a:pt x="1094" y="508"/>
                  <a:pt x="967" y="502"/>
                  <a:pt x="876" y="494"/>
                </a:cubicBezTo>
                <a:cubicBezTo>
                  <a:pt x="787" y="464"/>
                  <a:pt x="733" y="508"/>
                  <a:pt x="636" y="513"/>
                </a:cubicBezTo>
                <a:cubicBezTo>
                  <a:pt x="582" y="594"/>
                  <a:pt x="589" y="594"/>
                  <a:pt x="285" y="603"/>
                </a:cubicBezTo>
                <a:cubicBezTo>
                  <a:pt x="285" y="603"/>
                  <a:pt x="291" y="600"/>
                  <a:pt x="312" y="603"/>
                </a:cubicBezTo>
                <a:cubicBezTo>
                  <a:pt x="252" y="693"/>
                  <a:pt x="162" y="597"/>
                  <a:pt x="102" y="557"/>
                </a:cubicBezTo>
                <a:cubicBezTo>
                  <a:pt x="77" y="541"/>
                  <a:pt x="21" y="521"/>
                  <a:pt x="21" y="521"/>
                </a:cubicBezTo>
                <a:cubicBezTo>
                  <a:pt x="0" y="457"/>
                  <a:pt x="11" y="503"/>
                  <a:pt x="21" y="37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5957888" y="2328863"/>
            <a:ext cx="747712" cy="2319337"/>
          </a:xfrm>
          <a:custGeom>
            <a:avLst/>
            <a:gdLst>
              <a:gd name="T0" fmla="*/ 0 w 470"/>
              <a:gd name="T1" fmla="*/ 0 h 1422"/>
              <a:gd name="T2" fmla="*/ 2147483646 w 470"/>
              <a:gd name="T3" fmla="*/ 2147483646 h 1422"/>
              <a:gd name="T4" fmla="*/ 2147483646 w 470"/>
              <a:gd name="T5" fmla="*/ 2147483646 h 1422"/>
              <a:gd name="T6" fmla="*/ 2147483646 w 470"/>
              <a:gd name="T7" fmla="*/ 2147483646 h 1422"/>
              <a:gd name="T8" fmla="*/ 2147483646 w 470"/>
              <a:gd name="T9" fmla="*/ 2147483646 h 1422"/>
              <a:gd name="T10" fmla="*/ 2147483646 w 470"/>
              <a:gd name="T11" fmla="*/ 2147483646 h 1422"/>
              <a:gd name="T12" fmla="*/ 2147483646 w 470"/>
              <a:gd name="T13" fmla="*/ 2147483646 h 1422"/>
              <a:gd name="T14" fmla="*/ 2147483646 w 470"/>
              <a:gd name="T15" fmla="*/ 2147483646 h 1422"/>
              <a:gd name="T16" fmla="*/ 2147483646 w 470"/>
              <a:gd name="T17" fmla="*/ 2147483646 h 1422"/>
              <a:gd name="T18" fmla="*/ 2147483646 w 470"/>
              <a:gd name="T19" fmla="*/ 2147483646 h 1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0" h="1422">
                <a:moveTo>
                  <a:pt x="0" y="0"/>
                </a:moveTo>
                <a:cubicBezTo>
                  <a:pt x="10" y="61"/>
                  <a:pt x="26" y="111"/>
                  <a:pt x="63" y="162"/>
                </a:cubicBezTo>
                <a:cubicBezTo>
                  <a:pt x="77" y="181"/>
                  <a:pt x="94" y="197"/>
                  <a:pt x="108" y="216"/>
                </a:cubicBezTo>
                <a:cubicBezTo>
                  <a:pt x="121" y="233"/>
                  <a:pt x="144" y="270"/>
                  <a:pt x="144" y="270"/>
                </a:cubicBezTo>
                <a:cubicBezTo>
                  <a:pt x="160" y="332"/>
                  <a:pt x="156" y="399"/>
                  <a:pt x="180" y="459"/>
                </a:cubicBezTo>
                <a:cubicBezTo>
                  <a:pt x="226" y="574"/>
                  <a:pt x="252" y="705"/>
                  <a:pt x="270" y="828"/>
                </a:cubicBezTo>
                <a:cubicBezTo>
                  <a:pt x="273" y="891"/>
                  <a:pt x="269" y="955"/>
                  <a:pt x="279" y="1017"/>
                </a:cubicBezTo>
                <a:cubicBezTo>
                  <a:pt x="281" y="1030"/>
                  <a:pt x="299" y="1034"/>
                  <a:pt x="306" y="1044"/>
                </a:cubicBezTo>
                <a:cubicBezTo>
                  <a:pt x="343" y="1096"/>
                  <a:pt x="346" y="1095"/>
                  <a:pt x="405" y="1125"/>
                </a:cubicBezTo>
                <a:cubicBezTo>
                  <a:pt x="470" y="1254"/>
                  <a:pt x="459" y="1232"/>
                  <a:pt x="459" y="1422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5943600" y="1066800"/>
            <a:ext cx="1905000" cy="3848100"/>
          </a:xfrm>
          <a:custGeom>
            <a:avLst/>
            <a:gdLst>
              <a:gd name="T0" fmla="*/ 2147483646 w 1200"/>
              <a:gd name="T1" fmla="*/ 2147483646 h 2424"/>
              <a:gd name="T2" fmla="*/ 2147483646 w 1200"/>
              <a:gd name="T3" fmla="*/ 2147483646 h 2424"/>
              <a:gd name="T4" fmla="*/ 2147483646 w 1200"/>
              <a:gd name="T5" fmla="*/ 2147483646 h 2424"/>
              <a:gd name="T6" fmla="*/ 2147483646 w 1200"/>
              <a:gd name="T7" fmla="*/ 2147483646 h 2424"/>
              <a:gd name="T8" fmla="*/ 2147483646 w 1200"/>
              <a:gd name="T9" fmla="*/ 2147483646 h 2424"/>
              <a:gd name="T10" fmla="*/ 2147483646 w 1200"/>
              <a:gd name="T11" fmla="*/ 2147483646 h 2424"/>
              <a:gd name="T12" fmla="*/ 2147483646 w 1200"/>
              <a:gd name="T13" fmla="*/ 2147483646 h 2424"/>
              <a:gd name="T14" fmla="*/ 2147483646 w 1200"/>
              <a:gd name="T15" fmla="*/ 2147483646 h 2424"/>
              <a:gd name="T16" fmla="*/ 2147483646 w 1200"/>
              <a:gd name="T17" fmla="*/ 2147483646 h 2424"/>
              <a:gd name="T18" fmla="*/ 2147483646 w 1200"/>
              <a:gd name="T19" fmla="*/ 2147483646 h 2424"/>
              <a:gd name="T20" fmla="*/ 2147483646 w 1200"/>
              <a:gd name="T21" fmla="*/ 2147483646 h 2424"/>
              <a:gd name="T22" fmla="*/ 2147483646 w 1200"/>
              <a:gd name="T23" fmla="*/ 2147483646 h 2424"/>
              <a:gd name="T24" fmla="*/ 2147483646 w 1200"/>
              <a:gd name="T25" fmla="*/ 2147483646 h 2424"/>
              <a:gd name="T26" fmla="*/ 2147483646 w 1200"/>
              <a:gd name="T27" fmla="*/ 2147483646 h 2424"/>
              <a:gd name="T28" fmla="*/ 2147483646 w 1200"/>
              <a:gd name="T29" fmla="*/ 2147483646 h 2424"/>
              <a:gd name="T30" fmla="*/ 2147483646 w 1200"/>
              <a:gd name="T31" fmla="*/ 2147483646 h 2424"/>
              <a:gd name="T32" fmla="*/ 2147483646 w 1200"/>
              <a:gd name="T33" fmla="*/ 2147483646 h 2424"/>
              <a:gd name="T34" fmla="*/ 2147483646 w 1200"/>
              <a:gd name="T35" fmla="*/ 2147483646 h 2424"/>
              <a:gd name="T36" fmla="*/ 2147483646 w 1200"/>
              <a:gd name="T37" fmla="*/ 0 h 2424"/>
              <a:gd name="T38" fmla="*/ 2147483646 w 1200"/>
              <a:gd name="T39" fmla="*/ 0 h 2424"/>
              <a:gd name="T40" fmla="*/ 2147483646 w 1200"/>
              <a:gd name="T41" fmla="*/ 2147483646 h 2424"/>
              <a:gd name="T42" fmla="*/ 2147483646 w 1200"/>
              <a:gd name="T43" fmla="*/ 2147483646 h 2424"/>
              <a:gd name="T44" fmla="*/ 2147483646 w 1200"/>
              <a:gd name="T45" fmla="*/ 2147483646 h 2424"/>
              <a:gd name="T46" fmla="*/ 2147483646 w 1200"/>
              <a:gd name="T47" fmla="*/ 2147483646 h 2424"/>
              <a:gd name="T48" fmla="*/ 2147483646 w 1200"/>
              <a:gd name="T49" fmla="*/ 2147483646 h 2424"/>
              <a:gd name="T50" fmla="*/ 2147483646 w 1200"/>
              <a:gd name="T51" fmla="*/ 2147483646 h 2424"/>
              <a:gd name="T52" fmla="*/ 2147483646 w 1200"/>
              <a:gd name="T53" fmla="*/ 2147483646 h 2424"/>
              <a:gd name="T54" fmla="*/ 2147483646 w 1200"/>
              <a:gd name="T55" fmla="*/ 2147483646 h 2424"/>
              <a:gd name="T56" fmla="*/ 2147483646 w 1200"/>
              <a:gd name="T57" fmla="*/ 2147483646 h 2424"/>
              <a:gd name="T58" fmla="*/ 2147483646 w 1200"/>
              <a:gd name="T59" fmla="*/ 2147483646 h 2424"/>
              <a:gd name="T60" fmla="*/ 2147483646 w 1200"/>
              <a:gd name="T61" fmla="*/ 2147483646 h 2424"/>
              <a:gd name="T62" fmla="*/ 2147483646 w 1200"/>
              <a:gd name="T63" fmla="*/ 2147483646 h 2424"/>
              <a:gd name="T64" fmla="*/ 2147483646 w 1200"/>
              <a:gd name="T65" fmla="*/ 2147483646 h 2424"/>
              <a:gd name="T66" fmla="*/ 2147483646 w 1200"/>
              <a:gd name="T67" fmla="*/ 2147483646 h 2424"/>
              <a:gd name="T68" fmla="*/ 2147483646 w 1200"/>
              <a:gd name="T69" fmla="*/ 2147483646 h 2424"/>
              <a:gd name="T70" fmla="*/ 2147483646 w 1200"/>
              <a:gd name="T71" fmla="*/ 2147483646 h 2424"/>
              <a:gd name="T72" fmla="*/ 2147483646 w 1200"/>
              <a:gd name="T73" fmla="*/ 2147483646 h 2424"/>
              <a:gd name="T74" fmla="*/ 2147483646 w 1200"/>
              <a:gd name="T75" fmla="*/ 2147483646 h 2424"/>
              <a:gd name="T76" fmla="*/ 2147483646 w 1200"/>
              <a:gd name="T77" fmla="*/ 2147483646 h 2424"/>
              <a:gd name="T78" fmla="*/ 2147483646 w 1200"/>
              <a:gd name="T79" fmla="*/ 2147483646 h 2424"/>
              <a:gd name="T80" fmla="*/ 0 w 1200"/>
              <a:gd name="T81" fmla="*/ 2147483646 h 2424"/>
              <a:gd name="T82" fmla="*/ 2147483646 w 1200"/>
              <a:gd name="T83" fmla="*/ 2147483646 h 2424"/>
              <a:gd name="T84" fmla="*/ 2147483646 w 1200"/>
              <a:gd name="T85" fmla="*/ 2147483646 h 24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00" h="2424">
                <a:moveTo>
                  <a:pt x="36" y="768"/>
                </a:moveTo>
                <a:cubicBezTo>
                  <a:pt x="78" y="765"/>
                  <a:pt x="121" y="770"/>
                  <a:pt x="162" y="759"/>
                </a:cubicBezTo>
                <a:cubicBezTo>
                  <a:pt x="176" y="755"/>
                  <a:pt x="167" y="707"/>
                  <a:pt x="180" y="687"/>
                </a:cubicBezTo>
                <a:cubicBezTo>
                  <a:pt x="185" y="679"/>
                  <a:pt x="198" y="681"/>
                  <a:pt x="207" y="678"/>
                </a:cubicBezTo>
                <a:cubicBezTo>
                  <a:pt x="213" y="669"/>
                  <a:pt x="223" y="662"/>
                  <a:pt x="225" y="651"/>
                </a:cubicBezTo>
                <a:cubicBezTo>
                  <a:pt x="232" y="600"/>
                  <a:pt x="177" y="604"/>
                  <a:pt x="144" y="597"/>
                </a:cubicBezTo>
                <a:cubicBezTo>
                  <a:pt x="156" y="579"/>
                  <a:pt x="168" y="561"/>
                  <a:pt x="180" y="543"/>
                </a:cubicBezTo>
                <a:cubicBezTo>
                  <a:pt x="191" y="527"/>
                  <a:pt x="234" y="525"/>
                  <a:pt x="234" y="525"/>
                </a:cubicBezTo>
                <a:cubicBezTo>
                  <a:pt x="261" y="528"/>
                  <a:pt x="292" y="520"/>
                  <a:pt x="315" y="534"/>
                </a:cubicBezTo>
                <a:cubicBezTo>
                  <a:pt x="328" y="542"/>
                  <a:pt x="309" y="575"/>
                  <a:pt x="324" y="579"/>
                </a:cubicBezTo>
                <a:cubicBezTo>
                  <a:pt x="365" y="590"/>
                  <a:pt x="408" y="573"/>
                  <a:pt x="450" y="570"/>
                </a:cubicBezTo>
                <a:cubicBezTo>
                  <a:pt x="459" y="544"/>
                  <a:pt x="452" y="512"/>
                  <a:pt x="468" y="489"/>
                </a:cubicBezTo>
                <a:cubicBezTo>
                  <a:pt x="480" y="471"/>
                  <a:pt x="522" y="453"/>
                  <a:pt x="522" y="453"/>
                </a:cubicBezTo>
                <a:cubicBezTo>
                  <a:pt x="532" y="386"/>
                  <a:pt x="553" y="323"/>
                  <a:pt x="621" y="300"/>
                </a:cubicBezTo>
                <a:cubicBezTo>
                  <a:pt x="637" y="251"/>
                  <a:pt x="661" y="226"/>
                  <a:pt x="711" y="219"/>
                </a:cubicBezTo>
                <a:cubicBezTo>
                  <a:pt x="749" y="206"/>
                  <a:pt x="738" y="219"/>
                  <a:pt x="738" y="219"/>
                </a:cubicBezTo>
                <a:cubicBezTo>
                  <a:pt x="735" y="231"/>
                  <a:pt x="760" y="225"/>
                  <a:pt x="747" y="219"/>
                </a:cubicBezTo>
                <a:lnTo>
                  <a:pt x="768" y="192"/>
                </a:lnTo>
                <a:lnTo>
                  <a:pt x="864" y="0"/>
                </a:lnTo>
                <a:lnTo>
                  <a:pt x="1056" y="0"/>
                </a:lnTo>
                <a:lnTo>
                  <a:pt x="1200" y="96"/>
                </a:lnTo>
                <a:lnTo>
                  <a:pt x="1200" y="192"/>
                </a:lnTo>
                <a:lnTo>
                  <a:pt x="1104" y="384"/>
                </a:lnTo>
                <a:lnTo>
                  <a:pt x="960" y="480"/>
                </a:lnTo>
                <a:lnTo>
                  <a:pt x="960" y="720"/>
                </a:lnTo>
                <a:lnTo>
                  <a:pt x="912" y="864"/>
                </a:lnTo>
                <a:lnTo>
                  <a:pt x="1104" y="1152"/>
                </a:lnTo>
                <a:lnTo>
                  <a:pt x="960" y="1440"/>
                </a:lnTo>
                <a:lnTo>
                  <a:pt x="1056" y="1632"/>
                </a:lnTo>
                <a:lnTo>
                  <a:pt x="1008" y="1824"/>
                </a:lnTo>
                <a:lnTo>
                  <a:pt x="945" y="1911"/>
                </a:lnTo>
                <a:lnTo>
                  <a:pt x="960" y="2208"/>
                </a:lnTo>
                <a:lnTo>
                  <a:pt x="816" y="2256"/>
                </a:lnTo>
                <a:lnTo>
                  <a:pt x="711" y="2424"/>
                </a:lnTo>
                <a:lnTo>
                  <a:pt x="624" y="2304"/>
                </a:lnTo>
                <a:lnTo>
                  <a:pt x="480" y="2256"/>
                </a:lnTo>
                <a:lnTo>
                  <a:pt x="450" y="1983"/>
                </a:lnTo>
                <a:lnTo>
                  <a:pt x="297" y="1857"/>
                </a:lnTo>
                <a:lnTo>
                  <a:pt x="240" y="1488"/>
                </a:lnTo>
                <a:lnTo>
                  <a:pt x="144" y="1008"/>
                </a:lnTo>
                <a:lnTo>
                  <a:pt x="0" y="816"/>
                </a:lnTo>
                <a:lnTo>
                  <a:pt x="96" y="720"/>
                </a:lnTo>
                <a:lnTo>
                  <a:pt x="36" y="768"/>
                </a:lnTo>
                <a:close/>
              </a:path>
            </a:pathLst>
          </a:custGeom>
          <a:solidFill>
            <a:srgbClr val="0000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0" y="6583363"/>
            <a:ext cx="7239000" cy="2746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http://www.dean.usma.edu/history/web03/atlases/ww2%20europe/ww2%20europe%20war%20index.htm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37" grpId="0" animBg="1"/>
      <p:bldP spid="225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rgbClr val="FF6600"/>
                </a:solidFill>
              </a:rPr>
              <a:t>The last Step to War…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4267200"/>
          </a:xfrm>
          <a:solidFill>
            <a:schemeClr val="tx1">
              <a:alpha val="74901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smtClean="0">
                <a:solidFill>
                  <a:srgbClr val="3366FF"/>
                </a:solidFill>
              </a:rPr>
              <a:t>Allied Response…  </a:t>
            </a:r>
          </a:p>
          <a:p>
            <a:pPr algn="ctr" eaLnBrk="1" hangingPunct="1">
              <a:buFontTx/>
              <a:buNone/>
            </a:pPr>
            <a:r>
              <a:rPr lang="en-US" altLang="en-US" sz="5400" b="1" smtClean="0">
                <a:solidFill>
                  <a:srgbClr val="3366FF"/>
                </a:solidFill>
              </a:rPr>
              <a:t>WAR! Britain &amp; France honor their guarantee to Poland and declare war on Germany.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1555750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CC00"/>
                </a:solidFill>
              </a:rPr>
              <a:t>No longer fearing a war on two fronts, Hitler invades Poland.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ww2%20ma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7072" r="26091" b="34142"/>
          <a:stretch>
            <a:fillRect/>
          </a:stretch>
        </p:blipFill>
        <p:spPr bwMode="auto">
          <a:xfrm>
            <a:off x="-1071563" y="0"/>
            <a:ext cx="10215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0"/>
          <p:cNvSpPr txBox="1">
            <a:spLocks noChangeArrowheads="1"/>
          </p:cNvSpPr>
          <p:nvPr/>
        </p:nvSpPr>
        <p:spPr bwMode="auto">
          <a:xfrm>
            <a:off x="0" y="6583363"/>
            <a:ext cx="7239000" cy="2746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http://www.dean.usma.edu/history/web03/atlases/ww2%20europe/ww2%20europe%20war%20index.htm</a:t>
            </a:r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>
            <a:off x="3657600" y="2667000"/>
            <a:ext cx="762000" cy="1524000"/>
          </a:xfrm>
          <a:custGeom>
            <a:avLst/>
            <a:gdLst>
              <a:gd name="T0" fmla="*/ 2147483646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2147483646 h 960"/>
              <a:gd name="T6" fmla="*/ 2147483646 w 480"/>
              <a:gd name="T7" fmla="*/ 2147483646 h 960"/>
              <a:gd name="T8" fmla="*/ 2147483646 w 480"/>
              <a:gd name="T9" fmla="*/ 2147483646 h 960"/>
              <a:gd name="T10" fmla="*/ 2147483646 w 480"/>
              <a:gd name="T11" fmla="*/ 2147483646 h 960"/>
              <a:gd name="T12" fmla="*/ 2147483646 w 480"/>
              <a:gd name="T13" fmla="*/ 2147483646 h 960"/>
              <a:gd name="T14" fmla="*/ 2147483646 w 480"/>
              <a:gd name="T15" fmla="*/ 2147483646 h 960"/>
              <a:gd name="T16" fmla="*/ 2147483646 w 480"/>
              <a:gd name="T17" fmla="*/ 2147483646 h 960"/>
              <a:gd name="T18" fmla="*/ 2147483646 w 480"/>
              <a:gd name="T19" fmla="*/ 2147483646 h 960"/>
              <a:gd name="T20" fmla="*/ 2147483646 w 480"/>
              <a:gd name="T21" fmla="*/ 2147483646 h 960"/>
              <a:gd name="T22" fmla="*/ 2147483646 w 480"/>
              <a:gd name="T23" fmla="*/ 2147483646 h 960"/>
              <a:gd name="T24" fmla="*/ 2147483646 w 480"/>
              <a:gd name="T25" fmla="*/ 2147483646 h 960"/>
              <a:gd name="T26" fmla="*/ 2147483646 w 480"/>
              <a:gd name="T27" fmla="*/ 0 h 960"/>
              <a:gd name="T28" fmla="*/ 2147483646 w 480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0" h="960">
                <a:moveTo>
                  <a:pt x="111" y="21"/>
                </a:moveTo>
                <a:cubicBezTo>
                  <a:pt x="93" y="74"/>
                  <a:pt x="93" y="93"/>
                  <a:pt x="57" y="129"/>
                </a:cubicBezTo>
                <a:cubicBezTo>
                  <a:pt x="0" y="301"/>
                  <a:pt x="33" y="190"/>
                  <a:pt x="57" y="624"/>
                </a:cubicBezTo>
                <a:cubicBezTo>
                  <a:pt x="58" y="635"/>
                  <a:pt x="75" y="651"/>
                  <a:pt x="75" y="651"/>
                </a:cubicBezTo>
                <a:lnTo>
                  <a:pt x="144" y="672"/>
                </a:lnTo>
                <a:lnTo>
                  <a:pt x="48" y="768"/>
                </a:lnTo>
                <a:lnTo>
                  <a:pt x="96" y="864"/>
                </a:lnTo>
                <a:lnTo>
                  <a:pt x="432" y="960"/>
                </a:lnTo>
                <a:lnTo>
                  <a:pt x="480" y="720"/>
                </a:lnTo>
                <a:lnTo>
                  <a:pt x="432" y="624"/>
                </a:lnTo>
                <a:lnTo>
                  <a:pt x="336" y="480"/>
                </a:lnTo>
                <a:lnTo>
                  <a:pt x="288" y="336"/>
                </a:lnTo>
                <a:lnTo>
                  <a:pt x="240" y="144"/>
                </a:lnTo>
                <a:lnTo>
                  <a:pt x="192" y="0"/>
                </a:lnTo>
                <a:lnTo>
                  <a:pt x="111" y="2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4495800" y="4495800"/>
            <a:ext cx="2506663" cy="1220788"/>
          </a:xfrm>
          <a:custGeom>
            <a:avLst/>
            <a:gdLst>
              <a:gd name="T0" fmla="*/ 2147483646 w 1579"/>
              <a:gd name="T1" fmla="*/ 2147483646 h 769"/>
              <a:gd name="T2" fmla="*/ 2147483646 w 1579"/>
              <a:gd name="T3" fmla="*/ 2147483646 h 769"/>
              <a:gd name="T4" fmla="*/ 2147483646 w 1579"/>
              <a:gd name="T5" fmla="*/ 2147483646 h 769"/>
              <a:gd name="T6" fmla="*/ 2147483646 w 1579"/>
              <a:gd name="T7" fmla="*/ 2147483646 h 769"/>
              <a:gd name="T8" fmla="*/ 2147483646 w 1579"/>
              <a:gd name="T9" fmla="*/ 2147483646 h 769"/>
              <a:gd name="T10" fmla="*/ 2147483646 w 1579"/>
              <a:gd name="T11" fmla="*/ 2147483646 h 769"/>
              <a:gd name="T12" fmla="*/ 2147483646 w 1579"/>
              <a:gd name="T13" fmla="*/ 2147483646 h 769"/>
              <a:gd name="T14" fmla="*/ 2147483646 w 1579"/>
              <a:gd name="T15" fmla="*/ 2147483646 h 769"/>
              <a:gd name="T16" fmla="*/ 2147483646 w 1579"/>
              <a:gd name="T17" fmla="*/ 2147483646 h 769"/>
              <a:gd name="T18" fmla="*/ 2147483646 w 1579"/>
              <a:gd name="T19" fmla="*/ 2147483646 h 769"/>
              <a:gd name="T20" fmla="*/ 2147483646 w 1579"/>
              <a:gd name="T21" fmla="*/ 2147483646 h 769"/>
              <a:gd name="T22" fmla="*/ 2147483646 w 1579"/>
              <a:gd name="T23" fmla="*/ 2147483646 h 769"/>
              <a:gd name="T24" fmla="*/ 2147483646 w 1579"/>
              <a:gd name="T25" fmla="*/ 2147483646 h 769"/>
              <a:gd name="T26" fmla="*/ 2147483646 w 1579"/>
              <a:gd name="T27" fmla="*/ 2147483646 h 769"/>
              <a:gd name="T28" fmla="*/ 2147483646 w 1579"/>
              <a:gd name="T29" fmla="*/ 2147483646 h 769"/>
              <a:gd name="T30" fmla="*/ 2147483646 w 1579"/>
              <a:gd name="T31" fmla="*/ 2147483646 h 769"/>
              <a:gd name="T32" fmla="*/ 2147483646 w 1579"/>
              <a:gd name="T33" fmla="*/ 2147483646 h 769"/>
              <a:gd name="T34" fmla="*/ 2147483646 w 1579"/>
              <a:gd name="T35" fmla="*/ 2147483646 h 769"/>
              <a:gd name="T36" fmla="*/ 2147483646 w 1579"/>
              <a:gd name="T37" fmla="*/ 2147483646 h 769"/>
              <a:gd name="T38" fmla="*/ 2147483646 w 1579"/>
              <a:gd name="T39" fmla="*/ 2147483646 h 769"/>
              <a:gd name="T40" fmla="*/ 2147483646 w 1579"/>
              <a:gd name="T41" fmla="*/ 2147483646 h 769"/>
              <a:gd name="T42" fmla="*/ 2147483646 w 1579"/>
              <a:gd name="T43" fmla="*/ 2147483646 h 769"/>
              <a:gd name="T44" fmla="*/ 2147483646 w 1579"/>
              <a:gd name="T45" fmla="*/ 0 h 769"/>
              <a:gd name="T46" fmla="*/ 2147483646 w 1579"/>
              <a:gd name="T47" fmla="*/ 2147483646 h 769"/>
              <a:gd name="T48" fmla="*/ 2147483646 w 1579"/>
              <a:gd name="T49" fmla="*/ 2147483646 h 769"/>
              <a:gd name="T50" fmla="*/ 2147483646 w 1579"/>
              <a:gd name="T51" fmla="*/ 2147483646 h 769"/>
              <a:gd name="T52" fmla="*/ 2147483646 w 1579"/>
              <a:gd name="T53" fmla="*/ 2147483646 h 769"/>
              <a:gd name="T54" fmla="*/ 2147483646 w 1579"/>
              <a:gd name="T55" fmla="*/ 2147483646 h 769"/>
              <a:gd name="T56" fmla="*/ 2147483646 w 1579"/>
              <a:gd name="T57" fmla="*/ 2147483646 h 769"/>
              <a:gd name="T58" fmla="*/ 2147483646 w 1579"/>
              <a:gd name="T59" fmla="*/ 2147483646 h 769"/>
              <a:gd name="T60" fmla="*/ 2147483646 w 1579"/>
              <a:gd name="T61" fmla="*/ 2147483646 h 769"/>
              <a:gd name="T62" fmla="*/ 2147483646 w 1579"/>
              <a:gd name="T63" fmla="*/ 2147483646 h 769"/>
              <a:gd name="T64" fmla="*/ 2147483646 w 1579"/>
              <a:gd name="T65" fmla="*/ 2147483646 h 769"/>
              <a:gd name="T66" fmla="*/ 2147483646 w 1579"/>
              <a:gd name="T67" fmla="*/ 2147483646 h 769"/>
              <a:gd name="T68" fmla="*/ 2147483646 w 1579"/>
              <a:gd name="T69" fmla="*/ 2147483646 h 769"/>
              <a:gd name="T70" fmla="*/ 2147483646 w 1579"/>
              <a:gd name="T71" fmla="*/ 2147483646 h 769"/>
              <a:gd name="T72" fmla="*/ 0 w 1579"/>
              <a:gd name="T73" fmla="*/ 2147483646 h 769"/>
              <a:gd name="T74" fmla="*/ 2147483646 w 1579"/>
              <a:gd name="T75" fmla="*/ 2147483646 h 769"/>
              <a:gd name="T76" fmla="*/ 2147483646 w 1579"/>
              <a:gd name="T77" fmla="*/ 2147483646 h 769"/>
              <a:gd name="T78" fmla="*/ 2147483646 w 1579"/>
              <a:gd name="T79" fmla="*/ 2147483646 h 7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79" h="769">
                <a:moveTo>
                  <a:pt x="195" y="552"/>
                </a:moveTo>
                <a:cubicBezTo>
                  <a:pt x="182" y="703"/>
                  <a:pt x="166" y="673"/>
                  <a:pt x="321" y="660"/>
                </a:cubicBezTo>
                <a:cubicBezTo>
                  <a:pt x="418" y="563"/>
                  <a:pt x="452" y="708"/>
                  <a:pt x="537" y="714"/>
                </a:cubicBezTo>
                <a:cubicBezTo>
                  <a:pt x="645" y="722"/>
                  <a:pt x="753" y="720"/>
                  <a:pt x="861" y="723"/>
                </a:cubicBezTo>
                <a:cubicBezTo>
                  <a:pt x="924" y="744"/>
                  <a:pt x="909" y="723"/>
                  <a:pt x="924" y="768"/>
                </a:cubicBezTo>
                <a:cubicBezTo>
                  <a:pt x="963" y="765"/>
                  <a:pt x="1003" y="769"/>
                  <a:pt x="1041" y="759"/>
                </a:cubicBezTo>
                <a:cubicBezTo>
                  <a:pt x="1070" y="751"/>
                  <a:pt x="1049" y="687"/>
                  <a:pt x="1077" y="678"/>
                </a:cubicBezTo>
                <a:cubicBezTo>
                  <a:pt x="1144" y="656"/>
                  <a:pt x="1095" y="670"/>
                  <a:pt x="1230" y="660"/>
                </a:cubicBezTo>
                <a:cubicBezTo>
                  <a:pt x="1269" y="650"/>
                  <a:pt x="1308" y="643"/>
                  <a:pt x="1347" y="633"/>
                </a:cubicBezTo>
                <a:cubicBezTo>
                  <a:pt x="1357" y="604"/>
                  <a:pt x="1375" y="582"/>
                  <a:pt x="1383" y="552"/>
                </a:cubicBezTo>
                <a:cubicBezTo>
                  <a:pt x="1389" y="528"/>
                  <a:pt x="1417" y="542"/>
                  <a:pt x="1434" y="525"/>
                </a:cubicBezTo>
                <a:cubicBezTo>
                  <a:pt x="1441" y="518"/>
                  <a:pt x="1420" y="475"/>
                  <a:pt x="1428" y="471"/>
                </a:cubicBezTo>
                <a:cubicBezTo>
                  <a:pt x="1453" y="458"/>
                  <a:pt x="1462" y="446"/>
                  <a:pt x="1482" y="426"/>
                </a:cubicBezTo>
                <a:cubicBezTo>
                  <a:pt x="1492" y="385"/>
                  <a:pt x="1512" y="395"/>
                  <a:pt x="1524" y="354"/>
                </a:cubicBezTo>
                <a:cubicBezTo>
                  <a:pt x="1529" y="338"/>
                  <a:pt x="1542" y="249"/>
                  <a:pt x="1554" y="237"/>
                </a:cubicBezTo>
                <a:cubicBezTo>
                  <a:pt x="1551" y="228"/>
                  <a:pt x="1575" y="199"/>
                  <a:pt x="1569" y="192"/>
                </a:cubicBezTo>
                <a:cubicBezTo>
                  <a:pt x="1562" y="184"/>
                  <a:pt x="1522" y="202"/>
                  <a:pt x="1518" y="192"/>
                </a:cubicBezTo>
                <a:cubicBezTo>
                  <a:pt x="1506" y="164"/>
                  <a:pt x="1579" y="149"/>
                  <a:pt x="1569" y="120"/>
                </a:cubicBezTo>
                <a:cubicBezTo>
                  <a:pt x="1572" y="105"/>
                  <a:pt x="1534" y="61"/>
                  <a:pt x="1542" y="48"/>
                </a:cubicBezTo>
                <a:cubicBezTo>
                  <a:pt x="1559" y="19"/>
                  <a:pt x="1562" y="48"/>
                  <a:pt x="1509" y="30"/>
                </a:cubicBezTo>
                <a:cubicBezTo>
                  <a:pt x="1497" y="33"/>
                  <a:pt x="1484" y="33"/>
                  <a:pt x="1473" y="39"/>
                </a:cubicBezTo>
                <a:cubicBezTo>
                  <a:pt x="1403" y="74"/>
                  <a:pt x="1441" y="86"/>
                  <a:pt x="1401" y="66"/>
                </a:cubicBezTo>
                <a:lnTo>
                  <a:pt x="1200" y="0"/>
                </a:lnTo>
                <a:lnTo>
                  <a:pt x="1200" y="96"/>
                </a:lnTo>
                <a:lnTo>
                  <a:pt x="1056" y="96"/>
                </a:lnTo>
                <a:lnTo>
                  <a:pt x="864" y="48"/>
                </a:lnTo>
                <a:lnTo>
                  <a:pt x="816" y="96"/>
                </a:lnTo>
                <a:lnTo>
                  <a:pt x="672" y="192"/>
                </a:lnTo>
                <a:lnTo>
                  <a:pt x="720" y="288"/>
                </a:lnTo>
                <a:lnTo>
                  <a:pt x="705" y="390"/>
                </a:lnTo>
                <a:lnTo>
                  <a:pt x="642" y="309"/>
                </a:lnTo>
                <a:lnTo>
                  <a:pt x="528" y="336"/>
                </a:lnTo>
                <a:lnTo>
                  <a:pt x="384" y="384"/>
                </a:lnTo>
                <a:lnTo>
                  <a:pt x="240" y="336"/>
                </a:lnTo>
                <a:lnTo>
                  <a:pt x="192" y="384"/>
                </a:lnTo>
                <a:lnTo>
                  <a:pt x="96" y="288"/>
                </a:lnTo>
                <a:lnTo>
                  <a:pt x="0" y="336"/>
                </a:lnTo>
                <a:lnTo>
                  <a:pt x="48" y="432"/>
                </a:lnTo>
                <a:lnTo>
                  <a:pt x="96" y="480"/>
                </a:lnTo>
                <a:lnTo>
                  <a:pt x="195" y="5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5486400" y="3429000"/>
            <a:ext cx="2141538" cy="1422400"/>
          </a:xfrm>
          <a:custGeom>
            <a:avLst/>
            <a:gdLst>
              <a:gd name="T0" fmla="*/ 2147483646 w 1349"/>
              <a:gd name="T1" fmla="*/ 2147483646 h 896"/>
              <a:gd name="T2" fmla="*/ 2147483646 w 1349"/>
              <a:gd name="T3" fmla="*/ 2147483646 h 896"/>
              <a:gd name="T4" fmla="*/ 2147483646 w 1349"/>
              <a:gd name="T5" fmla="*/ 2147483646 h 896"/>
              <a:gd name="T6" fmla="*/ 2147483646 w 1349"/>
              <a:gd name="T7" fmla="*/ 2147483646 h 896"/>
              <a:gd name="T8" fmla="*/ 2147483646 w 1349"/>
              <a:gd name="T9" fmla="*/ 2147483646 h 896"/>
              <a:gd name="T10" fmla="*/ 2147483646 w 1349"/>
              <a:gd name="T11" fmla="*/ 2147483646 h 896"/>
              <a:gd name="T12" fmla="*/ 2147483646 w 1349"/>
              <a:gd name="T13" fmla="*/ 2147483646 h 896"/>
              <a:gd name="T14" fmla="*/ 2147483646 w 1349"/>
              <a:gd name="T15" fmla="*/ 2147483646 h 896"/>
              <a:gd name="T16" fmla="*/ 2147483646 w 1349"/>
              <a:gd name="T17" fmla="*/ 2147483646 h 896"/>
              <a:gd name="T18" fmla="*/ 2147483646 w 1349"/>
              <a:gd name="T19" fmla="*/ 2147483646 h 896"/>
              <a:gd name="T20" fmla="*/ 2147483646 w 1349"/>
              <a:gd name="T21" fmla="*/ 2147483646 h 896"/>
              <a:gd name="T22" fmla="*/ 2147483646 w 1349"/>
              <a:gd name="T23" fmla="*/ 2147483646 h 896"/>
              <a:gd name="T24" fmla="*/ 2147483646 w 1349"/>
              <a:gd name="T25" fmla="*/ 2147483646 h 896"/>
              <a:gd name="T26" fmla="*/ 2147483646 w 1349"/>
              <a:gd name="T27" fmla="*/ 2147483646 h 896"/>
              <a:gd name="T28" fmla="*/ 2147483646 w 1349"/>
              <a:gd name="T29" fmla="*/ 2147483646 h 896"/>
              <a:gd name="T30" fmla="*/ 2147483646 w 1349"/>
              <a:gd name="T31" fmla="*/ 2147483646 h 896"/>
              <a:gd name="T32" fmla="*/ 2147483646 w 1349"/>
              <a:gd name="T33" fmla="*/ 2147483646 h 896"/>
              <a:gd name="T34" fmla="*/ 2147483646 w 1349"/>
              <a:gd name="T35" fmla="*/ 2147483646 h 896"/>
              <a:gd name="T36" fmla="*/ 2147483646 w 1349"/>
              <a:gd name="T37" fmla="*/ 2147483646 h 896"/>
              <a:gd name="T38" fmla="*/ 2147483646 w 1349"/>
              <a:gd name="T39" fmla="*/ 2147483646 h 896"/>
              <a:gd name="T40" fmla="*/ 2147483646 w 1349"/>
              <a:gd name="T41" fmla="*/ 2147483646 h 896"/>
              <a:gd name="T42" fmla="*/ 2147483646 w 1349"/>
              <a:gd name="T43" fmla="*/ 2147483646 h 896"/>
              <a:gd name="T44" fmla="*/ 2147483646 w 1349"/>
              <a:gd name="T45" fmla="*/ 2147483646 h 896"/>
              <a:gd name="T46" fmla="*/ 2147483646 w 1349"/>
              <a:gd name="T47" fmla="*/ 2147483646 h 896"/>
              <a:gd name="T48" fmla="*/ 2147483646 w 1349"/>
              <a:gd name="T49" fmla="*/ 2147483646 h 896"/>
              <a:gd name="T50" fmla="*/ 2147483646 w 1349"/>
              <a:gd name="T51" fmla="*/ 2147483646 h 896"/>
              <a:gd name="T52" fmla="*/ 2147483646 w 1349"/>
              <a:gd name="T53" fmla="*/ 2147483646 h 896"/>
              <a:gd name="T54" fmla="*/ 2147483646 w 1349"/>
              <a:gd name="T55" fmla="*/ 2147483646 h 896"/>
              <a:gd name="T56" fmla="*/ 2147483646 w 1349"/>
              <a:gd name="T57" fmla="*/ 2147483646 h 896"/>
              <a:gd name="T58" fmla="*/ 2147483646 w 1349"/>
              <a:gd name="T59" fmla="*/ 2147483646 h 896"/>
              <a:gd name="T60" fmla="*/ 2147483646 w 1349"/>
              <a:gd name="T61" fmla="*/ 2147483646 h 896"/>
              <a:gd name="T62" fmla="*/ 2147483646 w 1349"/>
              <a:gd name="T63" fmla="*/ 2147483646 h 896"/>
              <a:gd name="T64" fmla="*/ 2147483646 w 1349"/>
              <a:gd name="T65" fmla="*/ 2147483646 h 896"/>
              <a:gd name="T66" fmla="*/ 2147483646 w 1349"/>
              <a:gd name="T67" fmla="*/ 2147483646 h 896"/>
              <a:gd name="T68" fmla="*/ 2147483646 w 1349"/>
              <a:gd name="T69" fmla="*/ 2147483646 h 896"/>
              <a:gd name="T70" fmla="*/ 2147483646 w 1349"/>
              <a:gd name="T71" fmla="*/ 2147483646 h 896"/>
              <a:gd name="T72" fmla="*/ 2147483646 w 1349"/>
              <a:gd name="T73" fmla="*/ 2147483646 h 896"/>
              <a:gd name="T74" fmla="*/ 2147483646 w 1349"/>
              <a:gd name="T75" fmla="*/ 2147483646 h 896"/>
              <a:gd name="T76" fmla="*/ 2147483646 w 1349"/>
              <a:gd name="T77" fmla="*/ 2147483646 h 896"/>
              <a:gd name="T78" fmla="*/ 2147483646 w 1349"/>
              <a:gd name="T79" fmla="*/ 2147483646 h 896"/>
              <a:gd name="T80" fmla="*/ 2147483646 w 1349"/>
              <a:gd name="T81" fmla="*/ 2147483646 h 896"/>
              <a:gd name="T82" fmla="*/ 2147483646 w 1349"/>
              <a:gd name="T83" fmla="*/ 2147483646 h 896"/>
              <a:gd name="T84" fmla="*/ 2147483646 w 1349"/>
              <a:gd name="T85" fmla="*/ 2147483646 h 896"/>
              <a:gd name="T86" fmla="*/ 2147483646 w 1349"/>
              <a:gd name="T87" fmla="*/ 2147483646 h 896"/>
              <a:gd name="T88" fmla="*/ 2147483646 w 1349"/>
              <a:gd name="T89" fmla="*/ 2147483646 h 896"/>
              <a:gd name="T90" fmla="*/ 2147483646 w 1349"/>
              <a:gd name="T91" fmla="*/ 2147483646 h 896"/>
              <a:gd name="T92" fmla="*/ 2147483646 w 1349"/>
              <a:gd name="T93" fmla="*/ 2147483646 h 896"/>
              <a:gd name="T94" fmla="*/ 2147483646 w 1349"/>
              <a:gd name="T95" fmla="*/ 2147483646 h 896"/>
              <a:gd name="T96" fmla="*/ 2147483646 w 1349"/>
              <a:gd name="T97" fmla="*/ 2147483646 h 8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49" h="896">
                <a:moveTo>
                  <a:pt x="294" y="795"/>
                </a:moveTo>
                <a:cubicBezTo>
                  <a:pt x="280" y="684"/>
                  <a:pt x="289" y="749"/>
                  <a:pt x="231" y="684"/>
                </a:cubicBezTo>
                <a:cubicBezTo>
                  <a:pt x="214" y="627"/>
                  <a:pt x="218" y="604"/>
                  <a:pt x="177" y="573"/>
                </a:cubicBezTo>
                <a:cubicBezTo>
                  <a:pt x="169" y="548"/>
                  <a:pt x="113" y="468"/>
                  <a:pt x="99" y="453"/>
                </a:cubicBezTo>
                <a:cubicBezTo>
                  <a:pt x="84" y="436"/>
                  <a:pt x="96" y="422"/>
                  <a:pt x="96" y="422"/>
                </a:cubicBezTo>
                <a:cubicBezTo>
                  <a:pt x="62" y="365"/>
                  <a:pt x="81" y="403"/>
                  <a:pt x="51" y="301"/>
                </a:cubicBezTo>
                <a:cubicBezTo>
                  <a:pt x="47" y="288"/>
                  <a:pt x="27" y="295"/>
                  <a:pt x="15" y="291"/>
                </a:cubicBezTo>
                <a:cubicBezTo>
                  <a:pt x="1" y="245"/>
                  <a:pt x="0" y="272"/>
                  <a:pt x="33" y="241"/>
                </a:cubicBezTo>
                <a:cubicBezTo>
                  <a:pt x="100" y="178"/>
                  <a:pt x="10" y="215"/>
                  <a:pt x="177" y="200"/>
                </a:cubicBezTo>
                <a:cubicBezTo>
                  <a:pt x="189" y="197"/>
                  <a:pt x="203" y="198"/>
                  <a:pt x="213" y="190"/>
                </a:cubicBezTo>
                <a:cubicBezTo>
                  <a:pt x="222" y="184"/>
                  <a:pt x="222" y="167"/>
                  <a:pt x="231" y="160"/>
                </a:cubicBezTo>
                <a:cubicBezTo>
                  <a:pt x="247" y="149"/>
                  <a:pt x="267" y="147"/>
                  <a:pt x="285" y="140"/>
                </a:cubicBezTo>
                <a:cubicBezTo>
                  <a:pt x="303" y="133"/>
                  <a:pt x="339" y="120"/>
                  <a:pt x="339" y="120"/>
                </a:cubicBezTo>
                <a:cubicBezTo>
                  <a:pt x="345" y="110"/>
                  <a:pt x="353" y="101"/>
                  <a:pt x="357" y="90"/>
                </a:cubicBezTo>
                <a:cubicBezTo>
                  <a:pt x="362" y="74"/>
                  <a:pt x="358" y="54"/>
                  <a:pt x="366" y="39"/>
                </a:cubicBezTo>
                <a:cubicBezTo>
                  <a:pt x="371" y="30"/>
                  <a:pt x="384" y="30"/>
                  <a:pt x="393" y="29"/>
                </a:cubicBezTo>
                <a:cubicBezTo>
                  <a:pt x="426" y="24"/>
                  <a:pt x="459" y="22"/>
                  <a:pt x="492" y="19"/>
                </a:cubicBezTo>
                <a:cubicBezTo>
                  <a:pt x="544" y="0"/>
                  <a:pt x="498" y="6"/>
                  <a:pt x="537" y="49"/>
                </a:cubicBezTo>
                <a:cubicBezTo>
                  <a:pt x="541" y="54"/>
                  <a:pt x="600" y="69"/>
                  <a:pt x="600" y="69"/>
                </a:cubicBezTo>
                <a:cubicBezTo>
                  <a:pt x="612" y="59"/>
                  <a:pt x="621" y="41"/>
                  <a:pt x="636" y="39"/>
                </a:cubicBezTo>
                <a:cubicBezTo>
                  <a:pt x="671" y="34"/>
                  <a:pt x="660" y="76"/>
                  <a:pt x="672" y="90"/>
                </a:cubicBezTo>
                <a:cubicBezTo>
                  <a:pt x="679" y="97"/>
                  <a:pt x="691" y="95"/>
                  <a:pt x="699" y="100"/>
                </a:cubicBezTo>
                <a:cubicBezTo>
                  <a:pt x="758" y="132"/>
                  <a:pt x="693" y="105"/>
                  <a:pt x="753" y="150"/>
                </a:cubicBezTo>
                <a:cubicBezTo>
                  <a:pt x="770" y="162"/>
                  <a:pt x="790" y="168"/>
                  <a:pt x="807" y="180"/>
                </a:cubicBezTo>
                <a:cubicBezTo>
                  <a:pt x="819" y="200"/>
                  <a:pt x="831" y="221"/>
                  <a:pt x="843" y="241"/>
                </a:cubicBezTo>
                <a:cubicBezTo>
                  <a:pt x="850" y="252"/>
                  <a:pt x="844" y="270"/>
                  <a:pt x="852" y="281"/>
                </a:cubicBezTo>
                <a:cubicBezTo>
                  <a:pt x="858" y="289"/>
                  <a:pt x="870" y="288"/>
                  <a:pt x="879" y="291"/>
                </a:cubicBezTo>
                <a:cubicBezTo>
                  <a:pt x="940" y="360"/>
                  <a:pt x="931" y="349"/>
                  <a:pt x="942" y="251"/>
                </a:cubicBezTo>
                <a:cubicBezTo>
                  <a:pt x="1081" y="264"/>
                  <a:pt x="1039" y="221"/>
                  <a:pt x="1059" y="332"/>
                </a:cubicBezTo>
                <a:cubicBezTo>
                  <a:pt x="1061" y="342"/>
                  <a:pt x="1061" y="354"/>
                  <a:pt x="1068" y="362"/>
                </a:cubicBezTo>
                <a:cubicBezTo>
                  <a:pt x="1094" y="391"/>
                  <a:pt x="1224" y="391"/>
                  <a:pt x="1239" y="392"/>
                </a:cubicBezTo>
                <a:cubicBezTo>
                  <a:pt x="1242" y="412"/>
                  <a:pt x="1234" y="440"/>
                  <a:pt x="1248" y="452"/>
                </a:cubicBezTo>
                <a:cubicBezTo>
                  <a:pt x="1349" y="541"/>
                  <a:pt x="1305" y="398"/>
                  <a:pt x="1329" y="503"/>
                </a:cubicBezTo>
                <a:cubicBezTo>
                  <a:pt x="1326" y="533"/>
                  <a:pt x="1335" y="568"/>
                  <a:pt x="1320" y="594"/>
                </a:cubicBezTo>
                <a:cubicBezTo>
                  <a:pt x="1310" y="612"/>
                  <a:pt x="1266" y="614"/>
                  <a:pt x="1266" y="614"/>
                </a:cubicBezTo>
                <a:cubicBezTo>
                  <a:pt x="1249" y="633"/>
                  <a:pt x="1238" y="655"/>
                  <a:pt x="1221" y="674"/>
                </a:cubicBezTo>
                <a:cubicBezTo>
                  <a:pt x="1150" y="754"/>
                  <a:pt x="1241" y="626"/>
                  <a:pt x="1167" y="725"/>
                </a:cubicBezTo>
                <a:cubicBezTo>
                  <a:pt x="1160" y="734"/>
                  <a:pt x="1157" y="747"/>
                  <a:pt x="1149" y="755"/>
                </a:cubicBezTo>
                <a:cubicBezTo>
                  <a:pt x="1142" y="762"/>
                  <a:pt x="1130" y="760"/>
                  <a:pt x="1122" y="765"/>
                </a:cubicBezTo>
                <a:cubicBezTo>
                  <a:pt x="1112" y="771"/>
                  <a:pt x="1103" y="777"/>
                  <a:pt x="1095" y="785"/>
                </a:cubicBezTo>
                <a:cubicBezTo>
                  <a:pt x="1077" y="802"/>
                  <a:pt x="1068" y="829"/>
                  <a:pt x="1050" y="846"/>
                </a:cubicBezTo>
                <a:cubicBezTo>
                  <a:pt x="1022" y="871"/>
                  <a:pt x="978" y="861"/>
                  <a:pt x="942" y="866"/>
                </a:cubicBezTo>
                <a:cubicBezTo>
                  <a:pt x="913" y="888"/>
                  <a:pt x="915" y="874"/>
                  <a:pt x="915" y="896"/>
                </a:cubicBezTo>
                <a:lnTo>
                  <a:pt x="942" y="795"/>
                </a:lnTo>
                <a:lnTo>
                  <a:pt x="894" y="741"/>
                </a:lnTo>
                <a:lnTo>
                  <a:pt x="798" y="795"/>
                </a:lnTo>
                <a:lnTo>
                  <a:pt x="585" y="705"/>
                </a:lnTo>
                <a:lnTo>
                  <a:pt x="606" y="849"/>
                </a:lnTo>
                <a:lnTo>
                  <a:pt x="294" y="79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6781800" y="1600200"/>
            <a:ext cx="2209800" cy="3048000"/>
          </a:xfrm>
          <a:custGeom>
            <a:avLst/>
            <a:gdLst>
              <a:gd name="T0" fmla="*/ 2147483646 w 1392"/>
              <a:gd name="T1" fmla="*/ 2147483646 h 1920"/>
              <a:gd name="T2" fmla="*/ 2147483646 w 1392"/>
              <a:gd name="T3" fmla="*/ 2147483646 h 1920"/>
              <a:gd name="T4" fmla="*/ 2147483646 w 1392"/>
              <a:gd name="T5" fmla="*/ 2147483646 h 1920"/>
              <a:gd name="T6" fmla="*/ 2147483646 w 1392"/>
              <a:gd name="T7" fmla="*/ 2147483646 h 1920"/>
              <a:gd name="T8" fmla="*/ 2147483646 w 1392"/>
              <a:gd name="T9" fmla="*/ 2147483646 h 1920"/>
              <a:gd name="T10" fmla="*/ 2147483646 w 1392"/>
              <a:gd name="T11" fmla="*/ 2147483646 h 1920"/>
              <a:gd name="T12" fmla="*/ 2147483646 w 1392"/>
              <a:gd name="T13" fmla="*/ 2147483646 h 1920"/>
              <a:gd name="T14" fmla="*/ 2147483646 w 1392"/>
              <a:gd name="T15" fmla="*/ 2147483646 h 1920"/>
              <a:gd name="T16" fmla="*/ 0 w 1392"/>
              <a:gd name="T17" fmla="*/ 2147483646 h 1920"/>
              <a:gd name="T18" fmla="*/ 2147483646 w 1392"/>
              <a:gd name="T19" fmla="*/ 2147483646 h 1920"/>
              <a:gd name="T20" fmla="*/ 2147483646 w 1392"/>
              <a:gd name="T21" fmla="*/ 2147483646 h 1920"/>
              <a:gd name="T22" fmla="*/ 2147483646 w 1392"/>
              <a:gd name="T23" fmla="*/ 2147483646 h 1920"/>
              <a:gd name="T24" fmla="*/ 2147483646 w 1392"/>
              <a:gd name="T25" fmla="*/ 2147483646 h 1920"/>
              <a:gd name="T26" fmla="*/ 2147483646 w 1392"/>
              <a:gd name="T27" fmla="*/ 2147483646 h 1920"/>
              <a:gd name="T28" fmla="*/ 2147483646 w 1392"/>
              <a:gd name="T29" fmla="*/ 2147483646 h 1920"/>
              <a:gd name="T30" fmla="*/ 2147483646 w 1392"/>
              <a:gd name="T31" fmla="*/ 0 h 1920"/>
              <a:gd name="T32" fmla="*/ 2147483646 w 1392"/>
              <a:gd name="T33" fmla="*/ 2147483646 h 1920"/>
              <a:gd name="T34" fmla="*/ 2147483646 w 1392"/>
              <a:gd name="T35" fmla="*/ 2147483646 h 1920"/>
              <a:gd name="T36" fmla="*/ 2147483646 w 1392"/>
              <a:gd name="T37" fmla="*/ 2147483646 h 1920"/>
              <a:gd name="T38" fmla="*/ 2147483646 w 1392"/>
              <a:gd name="T39" fmla="*/ 2147483646 h 1920"/>
              <a:gd name="T40" fmla="*/ 2147483646 w 1392"/>
              <a:gd name="T41" fmla="*/ 2147483646 h 1920"/>
              <a:gd name="T42" fmla="*/ 2147483646 w 1392"/>
              <a:gd name="T43" fmla="*/ 2147483646 h 1920"/>
              <a:gd name="T44" fmla="*/ 2147483646 w 1392"/>
              <a:gd name="T45" fmla="*/ 2147483646 h 1920"/>
              <a:gd name="T46" fmla="*/ 2147483646 w 1392"/>
              <a:gd name="T47" fmla="*/ 2147483646 h 1920"/>
              <a:gd name="T48" fmla="*/ 2147483646 w 1392"/>
              <a:gd name="T49" fmla="*/ 2147483646 h 1920"/>
              <a:gd name="T50" fmla="*/ 2147483646 w 1392"/>
              <a:gd name="T51" fmla="*/ 2147483646 h 1920"/>
              <a:gd name="T52" fmla="*/ 2147483646 w 1392"/>
              <a:gd name="T53" fmla="*/ 2147483646 h 1920"/>
              <a:gd name="T54" fmla="*/ 2147483646 w 1392"/>
              <a:gd name="T55" fmla="*/ 2147483646 h 1920"/>
              <a:gd name="T56" fmla="*/ 2147483646 w 1392"/>
              <a:gd name="T57" fmla="*/ 2147483646 h 1920"/>
              <a:gd name="T58" fmla="*/ 2147483646 w 1392"/>
              <a:gd name="T59" fmla="*/ 2147483646 h 1920"/>
              <a:gd name="T60" fmla="*/ 2147483646 w 1392"/>
              <a:gd name="T61" fmla="*/ 2147483646 h 1920"/>
              <a:gd name="T62" fmla="*/ 2147483646 w 1392"/>
              <a:gd name="T63" fmla="*/ 2147483646 h 1920"/>
              <a:gd name="T64" fmla="*/ 2147483646 w 1392"/>
              <a:gd name="T65" fmla="*/ 2147483646 h 1920"/>
              <a:gd name="T66" fmla="*/ 2147483646 w 1392"/>
              <a:gd name="T67" fmla="*/ 2147483646 h 1920"/>
              <a:gd name="T68" fmla="*/ 2147483646 w 1392"/>
              <a:gd name="T69" fmla="*/ 2147483646 h 1920"/>
              <a:gd name="T70" fmla="*/ 2147483646 w 1392"/>
              <a:gd name="T71" fmla="*/ 2147483646 h 1920"/>
              <a:gd name="T72" fmla="*/ 2147483646 w 1392"/>
              <a:gd name="T73" fmla="*/ 2147483646 h 1920"/>
              <a:gd name="T74" fmla="*/ 2147483646 w 1392"/>
              <a:gd name="T75" fmla="*/ 2147483646 h 1920"/>
              <a:gd name="T76" fmla="*/ 2147483646 w 1392"/>
              <a:gd name="T77" fmla="*/ 2147483646 h 19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92" h="1920">
                <a:moveTo>
                  <a:pt x="444" y="1512"/>
                </a:moveTo>
                <a:cubicBezTo>
                  <a:pt x="527" y="1388"/>
                  <a:pt x="481" y="1480"/>
                  <a:pt x="471" y="1206"/>
                </a:cubicBezTo>
                <a:cubicBezTo>
                  <a:pt x="450" y="1209"/>
                  <a:pt x="428" y="1207"/>
                  <a:pt x="408" y="1215"/>
                </a:cubicBezTo>
                <a:cubicBezTo>
                  <a:pt x="396" y="1220"/>
                  <a:pt x="392" y="1249"/>
                  <a:pt x="381" y="1242"/>
                </a:cubicBezTo>
                <a:cubicBezTo>
                  <a:pt x="358" y="1228"/>
                  <a:pt x="363" y="1164"/>
                  <a:pt x="363" y="1143"/>
                </a:cubicBezTo>
                <a:lnTo>
                  <a:pt x="240" y="1056"/>
                </a:lnTo>
                <a:lnTo>
                  <a:pt x="240" y="912"/>
                </a:lnTo>
                <a:lnTo>
                  <a:pt x="48" y="912"/>
                </a:lnTo>
                <a:lnTo>
                  <a:pt x="0" y="720"/>
                </a:lnTo>
                <a:lnTo>
                  <a:pt x="96" y="576"/>
                </a:lnTo>
                <a:lnTo>
                  <a:pt x="240" y="480"/>
                </a:lnTo>
                <a:lnTo>
                  <a:pt x="240" y="336"/>
                </a:lnTo>
                <a:lnTo>
                  <a:pt x="192" y="240"/>
                </a:lnTo>
                <a:lnTo>
                  <a:pt x="240" y="192"/>
                </a:lnTo>
                <a:lnTo>
                  <a:pt x="336" y="192"/>
                </a:lnTo>
                <a:lnTo>
                  <a:pt x="384" y="0"/>
                </a:lnTo>
                <a:lnTo>
                  <a:pt x="390" y="189"/>
                </a:lnTo>
                <a:lnTo>
                  <a:pt x="480" y="240"/>
                </a:lnTo>
                <a:lnTo>
                  <a:pt x="336" y="480"/>
                </a:lnTo>
                <a:lnTo>
                  <a:pt x="384" y="576"/>
                </a:lnTo>
                <a:lnTo>
                  <a:pt x="480" y="528"/>
                </a:lnTo>
                <a:lnTo>
                  <a:pt x="576" y="528"/>
                </a:lnTo>
                <a:lnTo>
                  <a:pt x="561" y="594"/>
                </a:lnTo>
                <a:lnTo>
                  <a:pt x="912" y="432"/>
                </a:lnTo>
                <a:lnTo>
                  <a:pt x="1056" y="768"/>
                </a:lnTo>
                <a:lnTo>
                  <a:pt x="1200" y="1344"/>
                </a:lnTo>
                <a:lnTo>
                  <a:pt x="1200" y="1536"/>
                </a:lnTo>
                <a:lnTo>
                  <a:pt x="1392" y="1680"/>
                </a:lnTo>
                <a:lnTo>
                  <a:pt x="1392" y="1920"/>
                </a:lnTo>
                <a:lnTo>
                  <a:pt x="1200" y="1824"/>
                </a:lnTo>
                <a:lnTo>
                  <a:pt x="1164" y="1791"/>
                </a:lnTo>
                <a:lnTo>
                  <a:pt x="1152" y="1776"/>
                </a:lnTo>
                <a:lnTo>
                  <a:pt x="864" y="1728"/>
                </a:lnTo>
                <a:lnTo>
                  <a:pt x="816" y="1824"/>
                </a:lnTo>
                <a:lnTo>
                  <a:pt x="741" y="1773"/>
                </a:lnTo>
                <a:lnTo>
                  <a:pt x="678" y="1647"/>
                </a:lnTo>
                <a:lnTo>
                  <a:pt x="480" y="1584"/>
                </a:lnTo>
                <a:lnTo>
                  <a:pt x="384" y="1536"/>
                </a:lnTo>
                <a:lnTo>
                  <a:pt x="444" y="1512"/>
                </a:lnTo>
                <a:close/>
              </a:path>
            </a:pathLst>
          </a:custGeom>
          <a:solidFill>
            <a:srgbClr val="FF0066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9"/>
          <p:cNvSpPr>
            <a:spLocks/>
          </p:cNvSpPr>
          <p:nvPr/>
        </p:nvSpPr>
        <p:spPr bwMode="auto">
          <a:xfrm>
            <a:off x="6858000" y="4114800"/>
            <a:ext cx="2503488" cy="1100138"/>
          </a:xfrm>
          <a:custGeom>
            <a:avLst/>
            <a:gdLst>
              <a:gd name="T0" fmla="*/ 2147483646 w 1577"/>
              <a:gd name="T1" fmla="*/ 2147483646 h 693"/>
              <a:gd name="T2" fmla="*/ 2147483646 w 1577"/>
              <a:gd name="T3" fmla="*/ 2147483646 h 693"/>
              <a:gd name="T4" fmla="*/ 2147483646 w 1577"/>
              <a:gd name="T5" fmla="*/ 2147483646 h 693"/>
              <a:gd name="T6" fmla="*/ 2147483646 w 1577"/>
              <a:gd name="T7" fmla="*/ 2147483646 h 693"/>
              <a:gd name="T8" fmla="*/ 2147483646 w 1577"/>
              <a:gd name="T9" fmla="*/ 2147483646 h 693"/>
              <a:gd name="T10" fmla="*/ 2147483646 w 1577"/>
              <a:gd name="T11" fmla="*/ 2147483646 h 693"/>
              <a:gd name="T12" fmla="*/ 2147483646 w 1577"/>
              <a:gd name="T13" fmla="*/ 2147483646 h 693"/>
              <a:gd name="T14" fmla="*/ 2147483646 w 1577"/>
              <a:gd name="T15" fmla="*/ 2147483646 h 693"/>
              <a:gd name="T16" fmla="*/ 2147483646 w 1577"/>
              <a:gd name="T17" fmla="*/ 2147483646 h 693"/>
              <a:gd name="T18" fmla="*/ 2147483646 w 1577"/>
              <a:gd name="T19" fmla="*/ 2147483646 h 693"/>
              <a:gd name="T20" fmla="*/ 2147483646 w 1577"/>
              <a:gd name="T21" fmla="*/ 2147483646 h 693"/>
              <a:gd name="T22" fmla="*/ 2147483646 w 1577"/>
              <a:gd name="T23" fmla="*/ 2147483646 h 693"/>
              <a:gd name="T24" fmla="*/ 2147483646 w 1577"/>
              <a:gd name="T25" fmla="*/ 2147483646 h 693"/>
              <a:gd name="T26" fmla="*/ 2147483646 w 1577"/>
              <a:gd name="T27" fmla="*/ 2147483646 h 693"/>
              <a:gd name="T28" fmla="*/ 2147483646 w 1577"/>
              <a:gd name="T29" fmla="*/ 2147483646 h 693"/>
              <a:gd name="T30" fmla="*/ 2147483646 w 1577"/>
              <a:gd name="T31" fmla="*/ 2147483646 h 693"/>
              <a:gd name="T32" fmla="*/ 2147483646 w 1577"/>
              <a:gd name="T33" fmla="*/ 2147483646 h 693"/>
              <a:gd name="T34" fmla="*/ 2147483646 w 1577"/>
              <a:gd name="T35" fmla="*/ 2147483646 h 693"/>
              <a:gd name="T36" fmla="*/ 2147483646 w 1577"/>
              <a:gd name="T37" fmla="*/ 2147483646 h 693"/>
              <a:gd name="T38" fmla="*/ 2147483646 w 1577"/>
              <a:gd name="T39" fmla="*/ 2147483646 h 693"/>
              <a:gd name="T40" fmla="*/ 2147483646 w 1577"/>
              <a:gd name="T41" fmla="*/ 2147483646 h 693"/>
              <a:gd name="T42" fmla="*/ 2147483646 w 1577"/>
              <a:gd name="T43" fmla="*/ 2147483646 h 693"/>
              <a:gd name="T44" fmla="*/ 2147483646 w 1577"/>
              <a:gd name="T45" fmla="*/ 2147483646 h 693"/>
              <a:gd name="T46" fmla="*/ 2147483646 w 1577"/>
              <a:gd name="T47" fmla="*/ 2147483646 h 693"/>
              <a:gd name="T48" fmla="*/ 2147483646 w 1577"/>
              <a:gd name="T49" fmla="*/ 2147483646 h 693"/>
              <a:gd name="T50" fmla="*/ 2147483646 w 1577"/>
              <a:gd name="T51" fmla="*/ 2147483646 h 693"/>
              <a:gd name="T52" fmla="*/ 2147483646 w 1577"/>
              <a:gd name="T53" fmla="*/ 2147483646 h 693"/>
              <a:gd name="T54" fmla="*/ 2147483646 w 1577"/>
              <a:gd name="T55" fmla="*/ 2147483646 h 693"/>
              <a:gd name="T56" fmla="*/ 2147483646 w 1577"/>
              <a:gd name="T57" fmla="*/ 2147483646 h 693"/>
              <a:gd name="T58" fmla="*/ 2147483646 w 1577"/>
              <a:gd name="T59" fmla="*/ 2147483646 h 693"/>
              <a:gd name="T60" fmla="*/ 2147483646 w 1577"/>
              <a:gd name="T61" fmla="*/ 2147483646 h 693"/>
              <a:gd name="T62" fmla="*/ 2147483646 w 1577"/>
              <a:gd name="T63" fmla="*/ 2147483646 h 693"/>
              <a:gd name="T64" fmla="*/ 2147483646 w 1577"/>
              <a:gd name="T65" fmla="*/ 2147483646 h 693"/>
              <a:gd name="T66" fmla="*/ 2147483646 w 1577"/>
              <a:gd name="T67" fmla="*/ 2147483646 h 693"/>
              <a:gd name="T68" fmla="*/ 2147483646 w 1577"/>
              <a:gd name="T69" fmla="*/ 2147483646 h 693"/>
              <a:gd name="T70" fmla="*/ 2147483646 w 1577"/>
              <a:gd name="T71" fmla="*/ 2147483646 h 6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77" h="693">
                <a:moveTo>
                  <a:pt x="21" y="377"/>
                </a:moveTo>
                <a:cubicBezTo>
                  <a:pt x="57" y="374"/>
                  <a:pt x="94" y="378"/>
                  <a:pt x="129" y="368"/>
                </a:cubicBezTo>
                <a:cubicBezTo>
                  <a:pt x="144" y="364"/>
                  <a:pt x="159" y="305"/>
                  <a:pt x="165" y="287"/>
                </a:cubicBezTo>
                <a:cubicBezTo>
                  <a:pt x="168" y="278"/>
                  <a:pt x="261" y="237"/>
                  <a:pt x="273" y="233"/>
                </a:cubicBezTo>
                <a:cubicBezTo>
                  <a:pt x="285" y="197"/>
                  <a:pt x="296" y="182"/>
                  <a:pt x="327" y="161"/>
                </a:cubicBezTo>
                <a:cubicBezTo>
                  <a:pt x="368" y="100"/>
                  <a:pt x="385" y="159"/>
                  <a:pt x="426" y="98"/>
                </a:cubicBezTo>
                <a:cubicBezTo>
                  <a:pt x="429" y="71"/>
                  <a:pt x="414" y="34"/>
                  <a:pt x="435" y="17"/>
                </a:cubicBezTo>
                <a:cubicBezTo>
                  <a:pt x="456" y="0"/>
                  <a:pt x="490" y="18"/>
                  <a:pt x="516" y="26"/>
                </a:cubicBezTo>
                <a:cubicBezTo>
                  <a:pt x="530" y="30"/>
                  <a:pt x="539" y="46"/>
                  <a:pt x="552" y="53"/>
                </a:cubicBezTo>
                <a:cubicBezTo>
                  <a:pt x="572" y="63"/>
                  <a:pt x="594" y="64"/>
                  <a:pt x="615" y="71"/>
                </a:cubicBezTo>
                <a:cubicBezTo>
                  <a:pt x="690" y="146"/>
                  <a:pt x="667" y="87"/>
                  <a:pt x="678" y="251"/>
                </a:cubicBezTo>
                <a:cubicBezTo>
                  <a:pt x="702" y="248"/>
                  <a:pt x="728" y="252"/>
                  <a:pt x="750" y="242"/>
                </a:cubicBezTo>
                <a:cubicBezTo>
                  <a:pt x="759" y="238"/>
                  <a:pt x="753" y="222"/>
                  <a:pt x="759" y="215"/>
                </a:cubicBezTo>
                <a:cubicBezTo>
                  <a:pt x="766" y="207"/>
                  <a:pt x="797" y="139"/>
                  <a:pt x="807" y="135"/>
                </a:cubicBezTo>
                <a:cubicBezTo>
                  <a:pt x="833" y="123"/>
                  <a:pt x="840" y="179"/>
                  <a:pt x="867" y="170"/>
                </a:cubicBezTo>
                <a:cubicBezTo>
                  <a:pt x="876" y="167"/>
                  <a:pt x="894" y="161"/>
                  <a:pt x="894" y="161"/>
                </a:cubicBezTo>
                <a:cubicBezTo>
                  <a:pt x="962" y="206"/>
                  <a:pt x="1044" y="172"/>
                  <a:pt x="1119" y="197"/>
                </a:cubicBezTo>
                <a:cubicBezTo>
                  <a:pt x="1144" y="271"/>
                  <a:pt x="1120" y="275"/>
                  <a:pt x="1191" y="287"/>
                </a:cubicBezTo>
                <a:cubicBezTo>
                  <a:pt x="1212" y="290"/>
                  <a:pt x="1233" y="293"/>
                  <a:pt x="1254" y="296"/>
                </a:cubicBezTo>
                <a:cubicBezTo>
                  <a:pt x="1292" y="321"/>
                  <a:pt x="1309" y="311"/>
                  <a:pt x="1335" y="350"/>
                </a:cubicBezTo>
                <a:cubicBezTo>
                  <a:pt x="1363" y="460"/>
                  <a:pt x="1303" y="271"/>
                  <a:pt x="1461" y="395"/>
                </a:cubicBezTo>
                <a:cubicBezTo>
                  <a:pt x="1485" y="414"/>
                  <a:pt x="1460" y="457"/>
                  <a:pt x="1470" y="485"/>
                </a:cubicBezTo>
                <a:cubicBezTo>
                  <a:pt x="1473" y="494"/>
                  <a:pt x="1488" y="491"/>
                  <a:pt x="1497" y="494"/>
                </a:cubicBezTo>
                <a:cubicBezTo>
                  <a:pt x="1508" y="537"/>
                  <a:pt x="1520" y="553"/>
                  <a:pt x="1551" y="584"/>
                </a:cubicBezTo>
                <a:cubicBezTo>
                  <a:pt x="1571" y="665"/>
                  <a:pt x="1577" y="633"/>
                  <a:pt x="1560" y="683"/>
                </a:cubicBezTo>
                <a:cubicBezTo>
                  <a:pt x="1545" y="682"/>
                  <a:pt x="1457" y="679"/>
                  <a:pt x="1425" y="665"/>
                </a:cubicBezTo>
                <a:cubicBezTo>
                  <a:pt x="1359" y="637"/>
                  <a:pt x="1350" y="622"/>
                  <a:pt x="1272" y="611"/>
                </a:cubicBezTo>
                <a:cubicBezTo>
                  <a:pt x="1252" y="598"/>
                  <a:pt x="1229" y="589"/>
                  <a:pt x="1209" y="575"/>
                </a:cubicBezTo>
                <a:cubicBezTo>
                  <a:pt x="1199" y="568"/>
                  <a:pt x="1194" y="553"/>
                  <a:pt x="1182" y="548"/>
                </a:cubicBezTo>
                <a:cubicBezTo>
                  <a:pt x="1094" y="508"/>
                  <a:pt x="967" y="502"/>
                  <a:pt x="876" y="494"/>
                </a:cubicBezTo>
                <a:cubicBezTo>
                  <a:pt x="787" y="464"/>
                  <a:pt x="733" y="508"/>
                  <a:pt x="636" y="513"/>
                </a:cubicBezTo>
                <a:cubicBezTo>
                  <a:pt x="582" y="594"/>
                  <a:pt x="589" y="594"/>
                  <a:pt x="285" y="603"/>
                </a:cubicBezTo>
                <a:cubicBezTo>
                  <a:pt x="285" y="603"/>
                  <a:pt x="291" y="600"/>
                  <a:pt x="312" y="603"/>
                </a:cubicBezTo>
                <a:cubicBezTo>
                  <a:pt x="252" y="693"/>
                  <a:pt x="162" y="597"/>
                  <a:pt x="102" y="557"/>
                </a:cubicBezTo>
                <a:cubicBezTo>
                  <a:pt x="77" y="541"/>
                  <a:pt x="21" y="521"/>
                  <a:pt x="21" y="521"/>
                </a:cubicBezTo>
                <a:cubicBezTo>
                  <a:pt x="0" y="457"/>
                  <a:pt x="11" y="503"/>
                  <a:pt x="21" y="37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8229600" y="2362200"/>
            <a:ext cx="747713" cy="2319338"/>
          </a:xfrm>
          <a:custGeom>
            <a:avLst/>
            <a:gdLst>
              <a:gd name="T0" fmla="*/ 0 w 470"/>
              <a:gd name="T1" fmla="*/ 0 h 1422"/>
              <a:gd name="T2" fmla="*/ 2147483646 w 470"/>
              <a:gd name="T3" fmla="*/ 2147483646 h 1422"/>
              <a:gd name="T4" fmla="*/ 2147483646 w 470"/>
              <a:gd name="T5" fmla="*/ 2147483646 h 1422"/>
              <a:gd name="T6" fmla="*/ 2147483646 w 470"/>
              <a:gd name="T7" fmla="*/ 2147483646 h 1422"/>
              <a:gd name="T8" fmla="*/ 2147483646 w 470"/>
              <a:gd name="T9" fmla="*/ 2147483646 h 1422"/>
              <a:gd name="T10" fmla="*/ 2147483646 w 470"/>
              <a:gd name="T11" fmla="*/ 2147483646 h 1422"/>
              <a:gd name="T12" fmla="*/ 2147483646 w 470"/>
              <a:gd name="T13" fmla="*/ 2147483646 h 1422"/>
              <a:gd name="T14" fmla="*/ 2147483646 w 470"/>
              <a:gd name="T15" fmla="*/ 2147483646 h 1422"/>
              <a:gd name="T16" fmla="*/ 2147483646 w 470"/>
              <a:gd name="T17" fmla="*/ 2147483646 h 1422"/>
              <a:gd name="T18" fmla="*/ 2147483646 w 470"/>
              <a:gd name="T19" fmla="*/ 2147483646 h 1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0" h="1422">
                <a:moveTo>
                  <a:pt x="0" y="0"/>
                </a:moveTo>
                <a:cubicBezTo>
                  <a:pt x="10" y="61"/>
                  <a:pt x="26" y="111"/>
                  <a:pt x="63" y="162"/>
                </a:cubicBezTo>
                <a:cubicBezTo>
                  <a:pt x="77" y="181"/>
                  <a:pt x="94" y="197"/>
                  <a:pt x="108" y="216"/>
                </a:cubicBezTo>
                <a:cubicBezTo>
                  <a:pt x="121" y="233"/>
                  <a:pt x="144" y="270"/>
                  <a:pt x="144" y="270"/>
                </a:cubicBezTo>
                <a:cubicBezTo>
                  <a:pt x="160" y="332"/>
                  <a:pt x="156" y="399"/>
                  <a:pt x="180" y="459"/>
                </a:cubicBezTo>
                <a:cubicBezTo>
                  <a:pt x="226" y="574"/>
                  <a:pt x="252" y="705"/>
                  <a:pt x="270" y="828"/>
                </a:cubicBezTo>
                <a:cubicBezTo>
                  <a:pt x="273" y="891"/>
                  <a:pt x="269" y="955"/>
                  <a:pt x="279" y="1017"/>
                </a:cubicBezTo>
                <a:cubicBezTo>
                  <a:pt x="281" y="1030"/>
                  <a:pt x="299" y="1034"/>
                  <a:pt x="306" y="1044"/>
                </a:cubicBezTo>
                <a:cubicBezTo>
                  <a:pt x="343" y="1096"/>
                  <a:pt x="346" y="1095"/>
                  <a:pt x="405" y="1125"/>
                </a:cubicBezTo>
                <a:cubicBezTo>
                  <a:pt x="470" y="1254"/>
                  <a:pt x="459" y="1232"/>
                  <a:pt x="459" y="1422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Freeform 11"/>
          <p:cNvSpPr>
            <a:spLocks/>
          </p:cNvSpPr>
          <p:nvPr/>
        </p:nvSpPr>
        <p:spPr bwMode="auto">
          <a:xfrm>
            <a:off x="8191500" y="1066800"/>
            <a:ext cx="1905000" cy="3848100"/>
          </a:xfrm>
          <a:custGeom>
            <a:avLst/>
            <a:gdLst>
              <a:gd name="T0" fmla="*/ 2147483646 w 1200"/>
              <a:gd name="T1" fmla="*/ 2147483646 h 2424"/>
              <a:gd name="T2" fmla="*/ 2147483646 w 1200"/>
              <a:gd name="T3" fmla="*/ 2147483646 h 2424"/>
              <a:gd name="T4" fmla="*/ 2147483646 w 1200"/>
              <a:gd name="T5" fmla="*/ 2147483646 h 2424"/>
              <a:gd name="T6" fmla="*/ 2147483646 w 1200"/>
              <a:gd name="T7" fmla="*/ 2147483646 h 2424"/>
              <a:gd name="T8" fmla="*/ 2147483646 w 1200"/>
              <a:gd name="T9" fmla="*/ 2147483646 h 2424"/>
              <a:gd name="T10" fmla="*/ 2147483646 w 1200"/>
              <a:gd name="T11" fmla="*/ 2147483646 h 2424"/>
              <a:gd name="T12" fmla="*/ 2147483646 w 1200"/>
              <a:gd name="T13" fmla="*/ 2147483646 h 2424"/>
              <a:gd name="T14" fmla="*/ 2147483646 w 1200"/>
              <a:gd name="T15" fmla="*/ 2147483646 h 2424"/>
              <a:gd name="T16" fmla="*/ 2147483646 w 1200"/>
              <a:gd name="T17" fmla="*/ 2147483646 h 2424"/>
              <a:gd name="T18" fmla="*/ 2147483646 w 1200"/>
              <a:gd name="T19" fmla="*/ 2147483646 h 2424"/>
              <a:gd name="T20" fmla="*/ 2147483646 w 1200"/>
              <a:gd name="T21" fmla="*/ 2147483646 h 2424"/>
              <a:gd name="T22" fmla="*/ 2147483646 w 1200"/>
              <a:gd name="T23" fmla="*/ 2147483646 h 2424"/>
              <a:gd name="T24" fmla="*/ 2147483646 w 1200"/>
              <a:gd name="T25" fmla="*/ 2147483646 h 2424"/>
              <a:gd name="T26" fmla="*/ 2147483646 w 1200"/>
              <a:gd name="T27" fmla="*/ 2147483646 h 2424"/>
              <a:gd name="T28" fmla="*/ 2147483646 w 1200"/>
              <a:gd name="T29" fmla="*/ 2147483646 h 2424"/>
              <a:gd name="T30" fmla="*/ 2147483646 w 1200"/>
              <a:gd name="T31" fmla="*/ 2147483646 h 2424"/>
              <a:gd name="T32" fmla="*/ 2147483646 w 1200"/>
              <a:gd name="T33" fmla="*/ 2147483646 h 2424"/>
              <a:gd name="T34" fmla="*/ 2147483646 w 1200"/>
              <a:gd name="T35" fmla="*/ 2147483646 h 2424"/>
              <a:gd name="T36" fmla="*/ 2147483646 w 1200"/>
              <a:gd name="T37" fmla="*/ 0 h 2424"/>
              <a:gd name="T38" fmla="*/ 2147483646 w 1200"/>
              <a:gd name="T39" fmla="*/ 0 h 2424"/>
              <a:gd name="T40" fmla="*/ 2147483646 w 1200"/>
              <a:gd name="T41" fmla="*/ 2147483646 h 2424"/>
              <a:gd name="T42" fmla="*/ 2147483646 w 1200"/>
              <a:gd name="T43" fmla="*/ 2147483646 h 2424"/>
              <a:gd name="T44" fmla="*/ 2147483646 w 1200"/>
              <a:gd name="T45" fmla="*/ 2147483646 h 2424"/>
              <a:gd name="T46" fmla="*/ 2147483646 w 1200"/>
              <a:gd name="T47" fmla="*/ 2147483646 h 2424"/>
              <a:gd name="T48" fmla="*/ 2147483646 w 1200"/>
              <a:gd name="T49" fmla="*/ 2147483646 h 2424"/>
              <a:gd name="T50" fmla="*/ 2147483646 w 1200"/>
              <a:gd name="T51" fmla="*/ 2147483646 h 2424"/>
              <a:gd name="T52" fmla="*/ 2147483646 w 1200"/>
              <a:gd name="T53" fmla="*/ 2147483646 h 2424"/>
              <a:gd name="T54" fmla="*/ 2147483646 w 1200"/>
              <a:gd name="T55" fmla="*/ 2147483646 h 2424"/>
              <a:gd name="T56" fmla="*/ 2147483646 w 1200"/>
              <a:gd name="T57" fmla="*/ 2147483646 h 2424"/>
              <a:gd name="T58" fmla="*/ 2147483646 w 1200"/>
              <a:gd name="T59" fmla="*/ 2147483646 h 2424"/>
              <a:gd name="T60" fmla="*/ 2147483646 w 1200"/>
              <a:gd name="T61" fmla="*/ 2147483646 h 2424"/>
              <a:gd name="T62" fmla="*/ 2147483646 w 1200"/>
              <a:gd name="T63" fmla="*/ 2147483646 h 2424"/>
              <a:gd name="T64" fmla="*/ 2147483646 w 1200"/>
              <a:gd name="T65" fmla="*/ 2147483646 h 2424"/>
              <a:gd name="T66" fmla="*/ 2147483646 w 1200"/>
              <a:gd name="T67" fmla="*/ 2147483646 h 2424"/>
              <a:gd name="T68" fmla="*/ 2147483646 w 1200"/>
              <a:gd name="T69" fmla="*/ 2147483646 h 2424"/>
              <a:gd name="T70" fmla="*/ 2147483646 w 1200"/>
              <a:gd name="T71" fmla="*/ 2147483646 h 2424"/>
              <a:gd name="T72" fmla="*/ 2147483646 w 1200"/>
              <a:gd name="T73" fmla="*/ 2147483646 h 2424"/>
              <a:gd name="T74" fmla="*/ 2147483646 w 1200"/>
              <a:gd name="T75" fmla="*/ 2147483646 h 2424"/>
              <a:gd name="T76" fmla="*/ 2147483646 w 1200"/>
              <a:gd name="T77" fmla="*/ 2147483646 h 2424"/>
              <a:gd name="T78" fmla="*/ 2147483646 w 1200"/>
              <a:gd name="T79" fmla="*/ 2147483646 h 2424"/>
              <a:gd name="T80" fmla="*/ 0 w 1200"/>
              <a:gd name="T81" fmla="*/ 2147483646 h 2424"/>
              <a:gd name="T82" fmla="*/ 2147483646 w 1200"/>
              <a:gd name="T83" fmla="*/ 2147483646 h 2424"/>
              <a:gd name="T84" fmla="*/ 2147483646 w 1200"/>
              <a:gd name="T85" fmla="*/ 2147483646 h 24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00" h="2424">
                <a:moveTo>
                  <a:pt x="36" y="768"/>
                </a:moveTo>
                <a:cubicBezTo>
                  <a:pt x="78" y="765"/>
                  <a:pt x="121" y="770"/>
                  <a:pt x="162" y="759"/>
                </a:cubicBezTo>
                <a:cubicBezTo>
                  <a:pt x="176" y="755"/>
                  <a:pt x="167" y="707"/>
                  <a:pt x="180" y="687"/>
                </a:cubicBezTo>
                <a:cubicBezTo>
                  <a:pt x="185" y="679"/>
                  <a:pt x="198" y="681"/>
                  <a:pt x="207" y="678"/>
                </a:cubicBezTo>
                <a:cubicBezTo>
                  <a:pt x="213" y="669"/>
                  <a:pt x="223" y="662"/>
                  <a:pt x="225" y="651"/>
                </a:cubicBezTo>
                <a:cubicBezTo>
                  <a:pt x="232" y="600"/>
                  <a:pt x="177" y="604"/>
                  <a:pt x="144" y="597"/>
                </a:cubicBezTo>
                <a:cubicBezTo>
                  <a:pt x="156" y="579"/>
                  <a:pt x="168" y="561"/>
                  <a:pt x="180" y="543"/>
                </a:cubicBezTo>
                <a:cubicBezTo>
                  <a:pt x="191" y="527"/>
                  <a:pt x="234" y="525"/>
                  <a:pt x="234" y="525"/>
                </a:cubicBezTo>
                <a:cubicBezTo>
                  <a:pt x="261" y="528"/>
                  <a:pt x="292" y="520"/>
                  <a:pt x="315" y="534"/>
                </a:cubicBezTo>
                <a:cubicBezTo>
                  <a:pt x="328" y="542"/>
                  <a:pt x="309" y="575"/>
                  <a:pt x="324" y="579"/>
                </a:cubicBezTo>
                <a:cubicBezTo>
                  <a:pt x="365" y="590"/>
                  <a:pt x="408" y="573"/>
                  <a:pt x="450" y="570"/>
                </a:cubicBezTo>
                <a:cubicBezTo>
                  <a:pt x="459" y="544"/>
                  <a:pt x="452" y="512"/>
                  <a:pt x="468" y="489"/>
                </a:cubicBezTo>
                <a:cubicBezTo>
                  <a:pt x="480" y="471"/>
                  <a:pt x="522" y="453"/>
                  <a:pt x="522" y="453"/>
                </a:cubicBezTo>
                <a:cubicBezTo>
                  <a:pt x="532" y="386"/>
                  <a:pt x="553" y="323"/>
                  <a:pt x="621" y="300"/>
                </a:cubicBezTo>
                <a:cubicBezTo>
                  <a:pt x="637" y="251"/>
                  <a:pt x="661" y="226"/>
                  <a:pt x="711" y="219"/>
                </a:cubicBezTo>
                <a:cubicBezTo>
                  <a:pt x="749" y="206"/>
                  <a:pt x="738" y="219"/>
                  <a:pt x="738" y="219"/>
                </a:cubicBezTo>
                <a:cubicBezTo>
                  <a:pt x="735" y="231"/>
                  <a:pt x="760" y="225"/>
                  <a:pt x="747" y="219"/>
                </a:cubicBezTo>
                <a:lnTo>
                  <a:pt x="768" y="192"/>
                </a:lnTo>
                <a:lnTo>
                  <a:pt x="864" y="0"/>
                </a:lnTo>
                <a:lnTo>
                  <a:pt x="1056" y="0"/>
                </a:lnTo>
                <a:lnTo>
                  <a:pt x="1200" y="96"/>
                </a:lnTo>
                <a:lnTo>
                  <a:pt x="1200" y="192"/>
                </a:lnTo>
                <a:lnTo>
                  <a:pt x="1104" y="384"/>
                </a:lnTo>
                <a:lnTo>
                  <a:pt x="960" y="480"/>
                </a:lnTo>
                <a:lnTo>
                  <a:pt x="960" y="720"/>
                </a:lnTo>
                <a:lnTo>
                  <a:pt x="912" y="864"/>
                </a:lnTo>
                <a:lnTo>
                  <a:pt x="1104" y="1152"/>
                </a:lnTo>
                <a:lnTo>
                  <a:pt x="960" y="1440"/>
                </a:lnTo>
                <a:lnTo>
                  <a:pt x="1056" y="1632"/>
                </a:lnTo>
                <a:lnTo>
                  <a:pt x="1008" y="1824"/>
                </a:lnTo>
                <a:lnTo>
                  <a:pt x="945" y="1911"/>
                </a:lnTo>
                <a:lnTo>
                  <a:pt x="960" y="2208"/>
                </a:lnTo>
                <a:lnTo>
                  <a:pt x="816" y="2256"/>
                </a:lnTo>
                <a:lnTo>
                  <a:pt x="711" y="2424"/>
                </a:lnTo>
                <a:lnTo>
                  <a:pt x="624" y="2304"/>
                </a:lnTo>
                <a:lnTo>
                  <a:pt x="480" y="2256"/>
                </a:lnTo>
                <a:lnTo>
                  <a:pt x="450" y="1983"/>
                </a:lnTo>
                <a:lnTo>
                  <a:pt x="297" y="1857"/>
                </a:lnTo>
                <a:lnTo>
                  <a:pt x="240" y="1488"/>
                </a:lnTo>
                <a:lnTo>
                  <a:pt x="144" y="1008"/>
                </a:lnTo>
                <a:lnTo>
                  <a:pt x="0" y="816"/>
                </a:lnTo>
                <a:lnTo>
                  <a:pt x="96" y="720"/>
                </a:lnTo>
                <a:lnTo>
                  <a:pt x="36" y="768"/>
                </a:lnTo>
                <a:close/>
              </a:path>
            </a:pathLst>
          </a:custGeom>
          <a:solidFill>
            <a:srgbClr val="0000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6172200" y="2971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solidFill>
            <a:srgbClr val="EAEAEA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4800600" y="3276600"/>
            <a:ext cx="1143000" cy="381000"/>
          </a:xfrm>
          <a:prstGeom prst="rect">
            <a:avLst/>
          </a:prstGeom>
          <a:solidFill>
            <a:srgbClr val="FF9999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4953000" y="457200"/>
            <a:ext cx="838200" cy="381000"/>
          </a:xfrm>
          <a:prstGeom prst="rect">
            <a:avLst/>
          </a:prstGeom>
          <a:solidFill>
            <a:srgbClr val="B5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429000" y="3357563"/>
            <a:ext cx="1343025" cy="1443037"/>
          </a:xfrm>
          <a:custGeom>
            <a:avLst/>
            <a:gdLst>
              <a:gd name="T0" fmla="*/ 0 w 846"/>
              <a:gd name="T1" fmla="*/ 2147483646 h 909"/>
              <a:gd name="T2" fmla="*/ 2147483646 w 846"/>
              <a:gd name="T3" fmla="*/ 2147483646 h 909"/>
              <a:gd name="T4" fmla="*/ 2147483646 w 846"/>
              <a:gd name="T5" fmla="*/ 0 h 9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6" h="909">
                <a:moveTo>
                  <a:pt x="0" y="909"/>
                </a:moveTo>
                <a:lnTo>
                  <a:pt x="549" y="846"/>
                </a:lnTo>
                <a:lnTo>
                  <a:pt x="846" y="0"/>
                </a:lnTo>
              </a:path>
            </a:pathLst>
          </a:custGeom>
          <a:noFill/>
          <a:ln w="101600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2209800" y="1371600"/>
            <a:ext cx="2362200" cy="1600200"/>
          </a:xfrm>
          <a:custGeom>
            <a:avLst/>
            <a:gdLst>
              <a:gd name="T0" fmla="*/ 0 w 1488"/>
              <a:gd name="T1" fmla="*/ 0 h 1008"/>
              <a:gd name="T2" fmla="*/ 2147483646 w 1488"/>
              <a:gd name="T3" fmla="*/ 2147483646 h 1008"/>
              <a:gd name="T4" fmla="*/ 2147483646 w 1488"/>
              <a:gd name="T5" fmla="*/ 2147483646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1008">
                <a:moveTo>
                  <a:pt x="0" y="0"/>
                </a:moveTo>
                <a:lnTo>
                  <a:pt x="1272" y="153"/>
                </a:lnTo>
                <a:lnTo>
                  <a:pt x="1488" y="1008"/>
                </a:lnTo>
              </a:path>
            </a:pathLst>
          </a:custGeom>
          <a:noFill/>
          <a:ln w="101600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8" name="Picture 18" descr="AG0035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solidFill>
            <a:srgbClr val="FF0000">
              <a:alpha val="7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latin typeface="Arial Black" panose="020B0A04020102020204" pitchFamily="34" charset="0"/>
              </a:rPr>
              <a:t>WORLD WAR II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16" grpId="0" animBg="1"/>
      <p:bldP spid="25617" grpId="0" animBg="1"/>
      <p:bldP spid="256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The Axis Powers</a:t>
            </a:r>
          </a:p>
        </p:txBody>
      </p:sp>
      <p:pic>
        <p:nvPicPr>
          <p:cNvPr id="8198" name="Picture 6" descr="GERhitl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838200"/>
            <a:ext cx="16017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1219200"/>
            <a:ext cx="256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Adolf Hitler (1933)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Germany</a:t>
            </a:r>
          </a:p>
        </p:txBody>
      </p:sp>
      <p:pic>
        <p:nvPicPr>
          <p:cNvPr id="8200" name="Picture 8" descr="Mussol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/>
          <a:stretch>
            <a:fillRect/>
          </a:stretch>
        </p:blipFill>
        <p:spPr bwMode="auto">
          <a:xfrm>
            <a:off x="1592263" y="4284663"/>
            <a:ext cx="16843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0"/>
            <a:ext cx="1524000" cy="1311275"/>
          </a:xfrm>
          <a:prstGeom prst="rect">
            <a:avLst/>
          </a:prstGeom>
          <a:solidFill>
            <a:srgbClr val="003366">
              <a:alpha val="8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Benito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Mussolini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(1922) - Italy</a:t>
            </a:r>
          </a:p>
        </p:txBody>
      </p:sp>
      <p:pic>
        <p:nvPicPr>
          <p:cNvPr id="8202" name="Picture 10" descr="2WWhirosh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828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2WWt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662863" y="4937125"/>
            <a:ext cx="1481137" cy="1920875"/>
          </a:xfrm>
          <a:prstGeom prst="rect">
            <a:avLst/>
          </a:prstGeom>
          <a:solidFill>
            <a:srgbClr val="000080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Emperor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Hirohito &amp;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Military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Tojo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(1931)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315200" y="1676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Hirohito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67400" y="38100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Hideki Tojo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24200" y="3200400"/>
            <a:ext cx="2971800" cy="2895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 animBg="1"/>
      <p:bldP spid="8204" grpId="0" animBg="1"/>
      <p:bldP spid="8205" grpId="0"/>
      <p:bldP spid="8206" grpId="0"/>
      <p:bldP spid="8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ww2%20ma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6068" r="13812" b="14058"/>
          <a:stretch>
            <a:fillRect/>
          </a:stretch>
        </p:blipFill>
        <p:spPr bwMode="auto">
          <a:xfrm>
            <a:off x="0" y="-22225"/>
            <a:ext cx="9158288" cy="690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6521450"/>
            <a:ext cx="4657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http://www.dean.usma.edu/history/web03/atlases/</a:t>
            </a:r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3505200" y="914400"/>
            <a:ext cx="2909888" cy="2743200"/>
          </a:xfrm>
          <a:custGeom>
            <a:avLst/>
            <a:gdLst>
              <a:gd name="T0" fmla="*/ 2147483646 w 1833"/>
              <a:gd name="T1" fmla="*/ 2147483646 h 1728"/>
              <a:gd name="T2" fmla="*/ 2147483646 w 1833"/>
              <a:gd name="T3" fmla="*/ 2147483646 h 1728"/>
              <a:gd name="T4" fmla="*/ 2147483646 w 1833"/>
              <a:gd name="T5" fmla="*/ 2147483646 h 1728"/>
              <a:gd name="T6" fmla="*/ 2147483646 w 1833"/>
              <a:gd name="T7" fmla="*/ 2147483646 h 1728"/>
              <a:gd name="T8" fmla="*/ 0 w 1833"/>
              <a:gd name="T9" fmla="*/ 2147483646 h 1728"/>
              <a:gd name="T10" fmla="*/ 0 w 1833"/>
              <a:gd name="T11" fmla="*/ 2147483646 h 1728"/>
              <a:gd name="T12" fmla="*/ 0 w 1833"/>
              <a:gd name="T13" fmla="*/ 2147483646 h 1728"/>
              <a:gd name="T14" fmla="*/ 2147483646 w 1833"/>
              <a:gd name="T15" fmla="*/ 2147483646 h 1728"/>
              <a:gd name="T16" fmla="*/ 2147483646 w 1833"/>
              <a:gd name="T17" fmla="*/ 2147483646 h 1728"/>
              <a:gd name="T18" fmla="*/ 2147483646 w 1833"/>
              <a:gd name="T19" fmla="*/ 2147483646 h 1728"/>
              <a:gd name="T20" fmla="*/ 2147483646 w 1833"/>
              <a:gd name="T21" fmla="*/ 2147483646 h 1728"/>
              <a:gd name="T22" fmla="*/ 2147483646 w 1833"/>
              <a:gd name="T23" fmla="*/ 2147483646 h 1728"/>
              <a:gd name="T24" fmla="*/ 2147483646 w 1833"/>
              <a:gd name="T25" fmla="*/ 2147483646 h 1728"/>
              <a:gd name="T26" fmla="*/ 2147483646 w 1833"/>
              <a:gd name="T27" fmla="*/ 2147483646 h 1728"/>
              <a:gd name="T28" fmla="*/ 2147483646 w 1833"/>
              <a:gd name="T29" fmla="*/ 2147483646 h 1728"/>
              <a:gd name="T30" fmla="*/ 2147483646 w 1833"/>
              <a:gd name="T31" fmla="*/ 2147483646 h 1728"/>
              <a:gd name="T32" fmla="*/ 2147483646 w 1833"/>
              <a:gd name="T33" fmla="*/ 2147483646 h 1728"/>
              <a:gd name="T34" fmla="*/ 2147483646 w 1833"/>
              <a:gd name="T35" fmla="*/ 2147483646 h 1728"/>
              <a:gd name="T36" fmla="*/ 2147483646 w 1833"/>
              <a:gd name="T37" fmla="*/ 2147483646 h 1728"/>
              <a:gd name="T38" fmla="*/ 2147483646 w 1833"/>
              <a:gd name="T39" fmla="*/ 2147483646 h 1728"/>
              <a:gd name="T40" fmla="*/ 2147483646 w 1833"/>
              <a:gd name="T41" fmla="*/ 2147483646 h 1728"/>
              <a:gd name="T42" fmla="*/ 2147483646 w 1833"/>
              <a:gd name="T43" fmla="*/ 2147483646 h 1728"/>
              <a:gd name="T44" fmla="*/ 2147483646 w 1833"/>
              <a:gd name="T45" fmla="*/ 2147483646 h 1728"/>
              <a:gd name="T46" fmla="*/ 2147483646 w 1833"/>
              <a:gd name="T47" fmla="*/ 2147483646 h 1728"/>
              <a:gd name="T48" fmla="*/ 2147483646 w 1833"/>
              <a:gd name="T49" fmla="*/ 2147483646 h 1728"/>
              <a:gd name="T50" fmla="*/ 2147483646 w 1833"/>
              <a:gd name="T51" fmla="*/ 2147483646 h 1728"/>
              <a:gd name="T52" fmla="*/ 2147483646 w 1833"/>
              <a:gd name="T53" fmla="*/ 2147483646 h 1728"/>
              <a:gd name="T54" fmla="*/ 2147483646 w 1833"/>
              <a:gd name="T55" fmla="*/ 2147483646 h 1728"/>
              <a:gd name="T56" fmla="*/ 2147483646 w 1833"/>
              <a:gd name="T57" fmla="*/ 2147483646 h 1728"/>
              <a:gd name="T58" fmla="*/ 2147483646 w 1833"/>
              <a:gd name="T59" fmla="*/ 2147483646 h 1728"/>
              <a:gd name="T60" fmla="*/ 2147483646 w 1833"/>
              <a:gd name="T61" fmla="*/ 2147483646 h 1728"/>
              <a:gd name="T62" fmla="*/ 2147483646 w 1833"/>
              <a:gd name="T63" fmla="*/ 2147483646 h 1728"/>
              <a:gd name="T64" fmla="*/ 2147483646 w 1833"/>
              <a:gd name="T65" fmla="*/ 2147483646 h 1728"/>
              <a:gd name="T66" fmla="*/ 2147483646 w 1833"/>
              <a:gd name="T67" fmla="*/ 2147483646 h 1728"/>
              <a:gd name="T68" fmla="*/ 2147483646 w 1833"/>
              <a:gd name="T69" fmla="*/ 2147483646 h 1728"/>
              <a:gd name="T70" fmla="*/ 2147483646 w 1833"/>
              <a:gd name="T71" fmla="*/ 2147483646 h 17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33" h="1728">
                <a:moveTo>
                  <a:pt x="123" y="1593"/>
                </a:moveTo>
                <a:cubicBezTo>
                  <a:pt x="126" y="1551"/>
                  <a:pt x="122" y="1508"/>
                  <a:pt x="132" y="1467"/>
                </a:cubicBezTo>
                <a:cubicBezTo>
                  <a:pt x="132" y="1467"/>
                  <a:pt x="208" y="1393"/>
                  <a:pt x="213" y="1386"/>
                </a:cubicBezTo>
                <a:cubicBezTo>
                  <a:pt x="225" y="1350"/>
                  <a:pt x="240" y="1332"/>
                  <a:pt x="267" y="1305"/>
                </a:cubicBezTo>
                <a:cubicBezTo>
                  <a:pt x="270" y="1296"/>
                  <a:pt x="280" y="1286"/>
                  <a:pt x="276" y="1278"/>
                </a:cubicBezTo>
                <a:cubicBezTo>
                  <a:pt x="269" y="1265"/>
                  <a:pt x="216" y="1269"/>
                  <a:pt x="195" y="1269"/>
                </a:cubicBezTo>
                <a:lnTo>
                  <a:pt x="144" y="1200"/>
                </a:lnTo>
                <a:lnTo>
                  <a:pt x="96" y="1152"/>
                </a:lnTo>
                <a:lnTo>
                  <a:pt x="48" y="1200"/>
                </a:lnTo>
                <a:lnTo>
                  <a:pt x="0" y="1152"/>
                </a:lnTo>
                <a:lnTo>
                  <a:pt x="48" y="1056"/>
                </a:lnTo>
                <a:lnTo>
                  <a:pt x="0" y="1008"/>
                </a:lnTo>
                <a:lnTo>
                  <a:pt x="48" y="864"/>
                </a:lnTo>
                <a:lnTo>
                  <a:pt x="0" y="816"/>
                </a:lnTo>
                <a:lnTo>
                  <a:pt x="48" y="768"/>
                </a:lnTo>
                <a:lnTo>
                  <a:pt x="48" y="624"/>
                </a:lnTo>
                <a:lnTo>
                  <a:pt x="144" y="624"/>
                </a:lnTo>
                <a:lnTo>
                  <a:pt x="192" y="528"/>
                </a:lnTo>
                <a:lnTo>
                  <a:pt x="240" y="480"/>
                </a:lnTo>
                <a:lnTo>
                  <a:pt x="288" y="288"/>
                </a:lnTo>
                <a:lnTo>
                  <a:pt x="384" y="288"/>
                </a:lnTo>
                <a:lnTo>
                  <a:pt x="432" y="336"/>
                </a:lnTo>
                <a:lnTo>
                  <a:pt x="480" y="240"/>
                </a:lnTo>
                <a:lnTo>
                  <a:pt x="528" y="192"/>
                </a:lnTo>
                <a:lnTo>
                  <a:pt x="528" y="0"/>
                </a:lnTo>
                <a:lnTo>
                  <a:pt x="624" y="48"/>
                </a:lnTo>
                <a:lnTo>
                  <a:pt x="768" y="192"/>
                </a:lnTo>
                <a:lnTo>
                  <a:pt x="816" y="240"/>
                </a:lnTo>
                <a:lnTo>
                  <a:pt x="864" y="288"/>
                </a:lnTo>
                <a:lnTo>
                  <a:pt x="1008" y="240"/>
                </a:lnTo>
                <a:lnTo>
                  <a:pt x="1152" y="144"/>
                </a:lnTo>
                <a:lnTo>
                  <a:pt x="1200" y="240"/>
                </a:lnTo>
                <a:lnTo>
                  <a:pt x="1200" y="384"/>
                </a:lnTo>
                <a:lnTo>
                  <a:pt x="1296" y="336"/>
                </a:lnTo>
                <a:lnTo>
                  <a:pt x="1440" y="240"/>
                </a:lnTo>
                <a:lnTo>
                  <a:pt x="1584" y="144"/>
                </a:lnTo>
                <a:lnTo>
                  <a:pt x="1728" y="144"/>
                </a:lnTo>
                <a:lnTo>
                  <a:pt x="1680" y="288"/>
                </a:lnTo>
                <a:lnTo>
                  <a:pt x="1584" y="288"/>
                </a:lnTo>
                <a:lnTo>
                  <a:pt x="1632" y="384"/>
                </a:lnTo>
                <a:lnTo>
                  <a:pt x="1584" y="480"/>
                </a:lnTo>
                <a:lnTo>
                  <a:pt x="1440" y="624"/>
                </a:lnTo>
                <a:lnTo>
                  <a:pt x="1440" y="720"/>
                </a:lnTo>
                <a:lnTo>
                  <a:pt x="1599" y="783"/>
                </a:lnTo>
                <a:lnTo>
                  <a:pt x="1626" y="891"/>
                </a:lnTo>
                <a:lnTo>
                  <a:pt x="1698" y="909"/>
                </a:lnTo>
                <a:lnTo>
                  <a:pt x="1707" y="963"/>
                </a:lnTo>
                <a:lnTo>
                  <a:pt x="1824" y="1008"/>
                </a:lnTo>
                <a:lnTo>
                  <a:pt x="1833" y="1152"/>
                </a:lnTo>
                <a:lnTo>
                  <a:pt x="1680" y="1248"/>
                </a:lnTo>
                <a:lnTo>
                  <a:pt x="1584" y="1152"/>
                </a:lnTo>
                <a:lnTo>
                  <a:pt x="1536" y="1104"/>
                </a:lnTo>
                <a:lnTo>
                  <a:pt x="1488" y="1152"/>
                </a:lnTo>
                <a:lnTo>
                  <a:pt x="1392" y="1008"/>
                </a:lnTo>
                <a:lnTo>
                  <a:pt x="1248" y="1008"/>
                </a:lnTo>
                <a:lnTo>
                  <a:pt x="1152" y="960"/>
                </a:lnTo>
                <a:lnTo>
                  <a:pt x="1056" y="1056"/>
                </a:lnTo>
                <a:lnTo>
                  <a:pt x="864" y="1104"/>
                </a:lnTo>
                <a:lnTo>
                  <a:pt x="864" y="1200"/>
                </a:lnTo>
                <a:lnTo>
                  <a:pt x="1008" y="1392"/>
                </a:lnTo>
                <a:lnTo>
                  <a:pt x="1008" y="1488"/>
                </a:lnTo>
                <a:lnTo>
                  <a:pt x="960" y="1536"/>
                </a:lnTo>
                <a:lnTo>
                  <a:pt x="864" y="1536"/>
                </a:lnTo>
                <a:lnTo>
                  <a:pt x="915" y="1665"/>
                </a:lnTo>
                <a:lnTo>
                  <a:pt x="912" y="1728"/>
                </a:lnTo>
                <a:lnTo>
                  <a:pt x="816" y="1680"/>
                </a:lnTo>
                <a:lnTo>
                  <a:pt x="717" y="1665"/>
                </a:lnTo>
                <a:lnTo>
                  <a:pt x="654" y="1701"/>
                </a:lnTo>
                <a:lnTo>
                  <a:pt x="576" y="1680"/>
                </a:lnTo>
                <a:lnTo>
                  <a:pt x="528" y="1728"/>
                </a:lnTo>
                <a:lnTo>
                  <a:pt x="321" y="1602"/>
                </a:lnTo>
                <a:lnTo>
                  <a:pt x="192" y="1632"/>
                </a:lnTo>
                <a:lnTo>
                  <a:pt x="123" y="1593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733800" y="19050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Germany</a:t>
            </a:r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3328988" y="3836988"/>
            <a:ext cx="2857500" cy="3021012"/>
          </a:xfrm>
          <a:custGeom>
            <a:avLst/>
            <a:gdLst>
              <a:gd name="T0" fmla="*/ 2147483646 w 1800"/>
              <a:gd name="T1" fmla="*/ 2147483646 h 1903"/>
              <a:gd name="T2" fmla="*/ 2147483646 w 1800"/>
              <a:gd name="T3" fmla="*/ 2147483646 h 1903"/>
              <a:gd name="T4" fmla="*/ 2147483646 w 1800"/>
              <a:gd name="T5" fmla="*/ 2147483646 h 1903"/>
              <a:gd name="T6" fmla="*/ 2147483646 w 1800"/>
              <a:gd name="T7" fmla="*/ 2147483646 h 1903"/>
              <a:gd name="T8" fmla="*/ 2147483646 w 1800"/>
              <a:gd name="T9" fmla="*/ 2147483646 h 1903"/>
              <a:gd name="T10" fmla="*/ 2147483646 w 1800"/>
              <a:gd name="T11" fmla="*/ 2147483646 h 1903"/>
              <a:gd name="T12" fmla="*/ 2147483646 w 1800"/>
              <a:gd name="T13" fmla="*/ 2147483646 h 1903"/>
              <a:gd name="T14" fmla="*/ 2147483646 w 1800"/>
              <a:gd name="T15" fmla="*/ 2147483646 h 1903"/>
              <a:gd name="T16" fmla="*/ 2147483646 w 1800"/>
              <a:gd name="T17" fmla="*/ 2147483646 h 1903"/>
              <a:gd name="T18" fmla="*/ 2147483646 w 1800"/>
              <a:gd name="T19" fmla="*/ 2147483646 h 1903"/>
              <a:gd name="T20" fmla="*/ 2147483646 w 1800"/>
              <a:gd name="T21" fmla="*/ 2147483646 h 1903"/>
              <a:gd name="T22" fmla="*/ 2147483646 w 1800"/>
              <a:gd name="T23" fmla="*/ 2147483646 h 1903"/>
              <a:gd name="T24" fmla="*/ 2147483646 w 1800"/>
              <a:gd name="T25" fmla="*/ 2147483646 h 1903"/>
              <a:gd name="T26" fmla="*/ 2147483646 w 1800"/>
              <a:gd name="T27" fmla="*/ 2147483646 h 1903"/>
              <a:gd name="T28" fmla="*/ 2147483646 w 1800"/>
              <a:gd name="T29" fmla="*/ 2147483646 h 1903"/>
              <a:gd name="T30" fmla="*/ 2147483646 w 1800"/>
              <a:gd name="T31" fmla="*/ 2147483646 h 1903"/>
              <a:gd name="T32" fmla="*/ 2147483646 w 1800"/>
              <a:gd name="T33" fmla="*/ 2147483646 h 1903"/>
              <a:gd name="T34" fmla="*/ 2147483646 w 1800"/>
              <a:gd name="T35" fmla="*/ 2147483646 h 1903"/>
              <a:gd name="T36" fmla="*/ 2147483646 w 1800"/>
              <a:gd name="T37" fmla="*/ 2147483646 h 1903"/>
              <a:gd name="T38" fmla="*/ 2147483646 w 1800"/>
              <a:gd name="T39" fmla="*/ 2147483646 h 1903"/>
              <a:gd name="T40" fmla="*/ 2147483646 w 1800"/>
              <a:gd name="T41" fmla="*/ 2147483646 h 1903"/>
              <a:gd name="T42" fmla="*/ 2147483646 w 1800"/>
              <a:gd name="T43" fmla="*/ 2147483646 h 1903"/>
              <a:gd name="T44" fmla="*/ 2147483646 w 1800"/>
              <a:gd name="T45" fmla="*/ 2147483646 h 1903"/>
              <a:gd name="T46" fmla="*/ 2147483646 w 1800"/>
              <a:gd name="T47" fmla="*/ 2147483646 h 1903"/>
              <a:gd name="T48" fmla="*/ 2147483646 w 1800"/>
              <a:gd name="T49" fmla="*/ 2147483646 h 1903"/>
              <a:gd name="T50" fmla="*/ 2147483646 w 1800"/>
              <a:gd name="T51" fmla="*/ 2147483646 h 1903"/>
              <a:gd name="T52" fmla="*/ 2147483646 w 1800"/>
              <a:gd name="T53" fmla="*/ 2147483646 h 1903"/>
              <a:gd name="T54" fmla="*/ 2147483646 w 1800"/>
              <a:gd name="T55" fmla="*/ 2147483646 h 1903"/>
              <a:gd name="T56" fmla="*/ 2147483646 w 1800"/>
              <a:gd name="T57" fmla="*/ 2147483646 h 1903"/>
              <a:gd name="T58" fmla="*/ 2147483646 w 1800"/>
              <a:gd name="T59" fmla="*/ 2147483646 h 1903"/>
              <a:gd name="T60" fmla="*/ 2147483646 w 1800"/>
              <a:gd name="T61" fmla="*/ 2147483646 h 1903"/>
              <a:gd name="T62" fmla="*/ 2147483646 w 1800"/>
              <a:gd name="T63" fmla="*/ 2147483646 h 1903"/>
              <a:gd name="T64" fmla="*/ 2147483646 w 1800"/>
              <a:gd name="T65" fmla="*/ 2147483646 h 1903"/>
              <a:gd name="T66" fmla="*/ 2147483646 w 1800"/>
              <a:gd name="T67" fmla="*/ 2147483646 h 1903"/>
              <a:gd name="T68" fmla="*/ 2147483646 w 1800"/>
              <a:gd name="T69" fmla="*/ 2147483646 h 1903"/>
              <a:gd name="T70" fmla="*/ 2147483646 w 1800"/>
              <a:gd name="T71" fmla="*/ 2147483646 h 1903"/>
              <a:gd name="T72" fmla="*/ 2147483646 w 1800"/>
              <a:gd name="T73" fmla="*/ 2147483646 h 1903"/>
              <a:gd name="T74" fmla="*/ 2147483646 w 1800"/>
              <a:gd name="T75" fmla="*/ 2147483646 h 1903"/>
              <a:gd name="T76" fmla="*/ 2147483646 w 1800"/>
              <a:gd name="T77" fmla="*/ 2147483646 h 1903"/>
              <a:gd name="T78" fmla="*/ 2147483646 w 1800"/>
              <a:gd name="T79" fmla="*/ 2147483646 h 1903"/>
              <a:gd name="T80" fmla="*/ 2147483646 w 1800"/>
              <a:gd name="T81" fmla="*/ 2147483646 h 1903"/>
              <a:gd name="T82" fmla="*/ 2147483646 w 1800"/>
              <a:gd name="T83" fmla="*/ 2147483646 h 19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00" h="1903">
                <a:moveTo>
                  <a:pt x="81" y="571"/>
                </a:moveTo>
                <a:cubicBezTo>
                  <a:pt x="84" y="562"/>
                  <a:pt x="90" y="553"/>
                  <a:pt x="90" y="544"/>
                </a:cubicBezTo>
                <a:cubicBezTo>
                  <a:pt x="90" y="452"/>
                  <a:pt x="69" y="480"/>
                  <a:pt x="0" y="463"/>
                </a:cubicBezTo>
                <a:cubicBezTo>
                  <a:pt x="6" y="411"/>
                  <a:pt x="10" y="360"/>
                  <a:pt x="27" y="310"/>
                </a:cubicBezTo>
                <a:cubicBezTo>
                  <a:pt x="21" y="301"/>
                  <a:pt x="10" y="294"/>
                  <a:pt x="9" y="283"/>
                </a:cubicBezTo>
                <a:cubicBezTo>
                  <a:pt x="1" y="219"/>
                  <a:pt x="64" y="222"/>
                  <a:pt x="108" y="211"/>
                </a:cubicBezTo>
                <a:cubicBezTo>
                  <a:pt x="114" y="202"/>
                  <a:pt x="122" y="194"/>
                  <a:pt x="126" y="184"/>
                </a:cubicBezTo>
                <a:cubicBezTo>
                  <a:pt x="130" y="172"/>
                  <a:pt x="91" y="143"/>
                  <a:pt x="99" y="130"/>
                </a:cubicBezTo>
                <a:cubicBezTo>
                  <a:pt x="107" y="117"/>
                  <a:pt x="147" y="109"/>
                  <a:pt x="171" y="103"/>
                </a:cubicBezTo>
                <a:cubicBezTo>
                  <a:pt x="195" y="99"/>
                  <a:pt x="219" y="97"/>
                  <a:pt x="243" y="94"/>
                </a:cubicBezTo>
                <a:cubicBezTo>
                  <a:pt x="306" y="73"/>
                  <a:pt x="291" y="94"/>
                  <a:pt x="306" y="49"/>
                </a:cubicBezTo>
                <a:cubicBezTo>
                  <a:pt x="323" y="99"/>
                  <a:pt x="284" y="175"/>
                  <a:pt x="351" y="130"/>
                </a:cubicBezTo>
                <a:cubicBezTo>
                  <a:pt x="381" y="133"/>
                  <a:pt x="411" y="139"/>
                  <a:pt x="441" y="139"/>
                </a:cubicBezTo>
                <a:cubicBezTo>
                  <a:pt x="453" y="139"/>
                  <a:pt x="410" y="141"/>
                  <a:pt x="405" y="130"/>
                </a:cubicBezTo>
                <a:cubicBezTo>
                  <a:pt x="398" y="113"/>
                  <a:pt x="402" y="90"/>
                  <a:pt x="414" y="76"/>
                </a:cubicBezTo>
                <a:cubicBezTo>
                  <a:pt x="426" y="62"/>
                  <a:pt x="468" y="58"/>
                  <a:pt x="468" y="58"/>
                </a:cubicBezTo>
                <a:cubicBezTo>
                  <a:pt x="505" y="65"/>
                  <a:pt x="540" y="73"/>
                  <a:pt x="576" y="85"/>
                </a:cubicBezTo>
                <a:cubicBezTo>
                  <a:pt x="593" y="33"/>
                  <a:pt x="633" y="38"/>
                  <a:pt x="684" y="31"/>
                </a:cubicBezTo>
                <a:cubicBezTo>
                  <a:pt x="774" y="1"/>
                  <a:pt x="697" y="0"/>
                  <a:pt x="837" y="13"/>
                </a:cubicBezTo>
                <a:cubicBezTo>
                  <a:pt x="840" y="22"/>
                  <a:pt x="838" y="34"/>
                  <a:pt x="846" y="40"/>
                </a:cubicBezTo>
                <a:cubicBezTo>
                  <a:pt x="886" y="68"/>
                  <a:pt x="954" y="65"/>
                  <a:pt x="999" y="76"/>
                </a:cubicBezTo>
                <a:cubicBezTo>
                  <a:pt x="1017" y="94"/>
                  <a:pt x="1039" y="109"/>
                  <a:pt x="1053" y="130"/>
                </a:cubicBezTo>
                <a:cubicBezTo>
                  <a:pt x="1059" y="139"/>
                  <a:pt x="1063" y="150"/>
                  <a:pt x="1071" y="157"/>
                </a:cubicBezTo>
                <a:cubicBezTo>
                  <a:pt x="1078" y="163"/>
                  <a:pt x="1089" y="163"/>
                  <a:pt x="1098" y="166"/>
                </a:cubicBezTo>
                <a:cubicBezTo>
                  <a:pt x="1120" y="200"/>
                  <a:pt x="1148" y="226"/>
                  <a:pt x="1161" y="265"/>
                </a:cubicBezTo>
                <a:cubicBezTo>
                  <a:pt x="1152" y="502"/>
                  <a:pt x="1152" y="577"/>
                  <a:pt x="1152" y="490"/>
                </a:cubicBezTo>
                <a:lnTo>
                  <a:pt x="1089" y="463"/>
                </a:lnTo>
                <a:lnTo>
                  <a:pt x="1071" y="319"/>
                </a:lnTo>
                <a:lnTo>
                  <a:pt x="1119" y="271"/>
                </a:lnTo>
                <a:lnTo>
                  <a:pt x="1023" y="271"/>
                </a:lnTo>
                <a:lnTo>
                  <a:pt x="879" y="319"/>
                </a:lnTo>
                <a:lnTo>
                  <a:pt x="831" y="367"/>
                </a:lnTo>
                <a:lnTo>
                  <a:pt x="879" y="415"/>
                </a:lnTo>
                <a:lnTo>
                  <a:pt x="831" y="463"/>
                </a:lnTo>
                <a:lnTo>
                  <a:pt x="879" y="607"/>
                </a:lnTo>
                <a:lnTo>
                  <a:pt x="1023" y="703"/>
                </a:lnTo>
                <a:lnTo>
                  <a:pt x="1119" y="943"/>
                </a:lnTo>
                <a:lnTo>
                  <a:pt x="1263" y="1087"/>
                </a:lnTo>
                <a:lnTo>
                  <a:pt x="1407" y="1087"/>
                </a:lnTo>
                <a:lnTo>
                  <a:pt x="1431" y="1156"/>
                </a:lnTo>
                <a:lnTo>
                  <a:pt x="1359" y="1231"/>
                </a:lnTo>
                <a:lnTo>
                  <a:pt x="1455" y="1231"/>
                </a:lnTo>
                <a:lnTo>
                  <a:pt x="1599" y="1327"/>
                </a:lnTo>
                <a:lnTo>
                  <a:pt x="1791" y="1471"/>
                </a:lnTo>
                <a:cubicBezTo>
                  <a:pt x="1794" y="1498"/>
                  <a:pt x="1800" y="1552"/>
                  <a:pt x="1800" y="1552"/>
                </a:cubicBezTo>
                <a:lnTo>
                  <a:pt x="1743" y="1567"/>
                </a:lnTo>
                <a:lnTo>
                  <a:pt x="1647" y="1471"/>
                </a:lnTo>
                <a:lnTo>
                  <a:pt x="1551" y="1471"/>
                </a:lnTo>
                <a:lnTo>
                  <a:pt x="1455" y="1567"/>
                </a:lnTo>
                <a:lnTo>
                  <a:pt x="1551" y="1615"/>
                </a:lnTo>
                <a:lnTo>
                  <a:pt x="1551" y="1711"/>
                </a:lnTo>
                <a:lnTo>
                  <a:pt x="1455" y="1855"/>
                </a:lnTo>
                <a:lnTo>
                  <a:pt x="1407" y="1903"/>
                </a:lnTo>
                <a:lnTo>
                  <a:pt x="1311" y="1903"/>
                </a:lnTo>
                <a:lnTo>
                  <a:pt x="1359" y="1807"/>
                </a:lnTo>
                <a:lnTo>
                  <a:pt x="1407" y="1759"/>
                </a:lnTo>
                <a:lnTo>
                  <a:pt x="1359" y="1615"/>
                </a:lnTo>
                <a:lnTo>
                  <a:pt x="1311" y="1519"/>
                </a:lnTo>
                <a:lnTo>
                  <a:pt x="1215" y="1471"/>
                </a:lnTo>
                <a:lnTo>
                  <a:pt x="1167" y="1375"/>
                </a:lnTo>
                <a:lnTo>
                  <a:pt x="1071" y="1327"/>
                </a:lnTo>
                <a:lnTo>
                  <a:pt x="1023" y="1231"/>
                </a:lnTo>
                <a:lnTo>
                  <a:pt x="879" y="1231"/>
                </a:lnTo>
                <a:lnTo>
                  <a:pt x="783" y="1087"/>
                </a:lnTo>
                <a:lnTo>
                  <a:pt x="351" y="1279"/>
                </a:lnTo>
                <a:lnTo>
                  <a:pt x="303" y="1567"/>
                </a:lnTo>
                <a:lnTo>
                  <a:pt x="255" y="1615"/>
                </a:lnTo>
                <a:lnTo>
                  <a:pt x="207" y="1606"/>
                </a:lnTo>
                <a:lnTo>
                  <a:pt x="162" y="1660"/>
                </a:lnTo>
                <a:lnTo>
                  <a:pt x="117" y="1651"/>
                </a:lnTo>
                <a:lnTo>
                  <a:pt x="63" y="1567"/>
                </a:lnTo>
                <a:lnTo>
                  <a:pt x="111" y="1375"/>
                </a:lnTo>
                <a:lnTo>
                  <a:pt x="111" y="1231"/>
                </a:lnTo>
                <a:lnTo>
                  <a:pt x="255" y="1183"/>
                </a:lnTo>
                <a:lnTo>
                  <a:pt x="351" y="1183"/>
                </a:lnTo>
                <a:lnTo>
                  <a:pt x="399" y="1279"/>
                </a:lnTo>
                <a:lnTo>
                  <a:pt x="783" y="1087"/>
                </a:lnTo>
                <a:lnTo>
                  <a:pt x="621" y="940"/>
                </a:lnTo>
                <a:lnTo>
                  <a:pt x="591" y="895"/>
                </a:lnTo>
                <a:lnTo>
                  <a:pt x="543" y="799"/>
                </a:lnTo>
                <a:lnTo>
                  <a:pt x="495" y="607"/>
                </a:lnTo>
                <a:lnTo>
                  <a:pt x="351" y="463"/>
                </a:lnTo>
                <a:lnTo>
                  <a:pt x="207" y="511"/>
                </a:lnTo>
                <a:lnTo>
                  <a:pt x="159" y="559"/>
                </a:lnTo>
                <a:lnTo>
                  <a:pt x="81" y="571"/>
                </a:lnTo>
                <a:close/>
              </a:path>
            </a:pathLst>
          </a:cu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 rot="2700000">
            <a:off x="3708400" y="4378325"/>
            <a:ext cx="1755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/>
              <a:t>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/>
      <p:bldP spid="92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76200" y="0"/>
            <a:ext cx="899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3366FF"/>
                </a:solidFill>
              </a:rPr>
              <a:t>The Allied Powers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19400" y="685800"/>
            <a:ext cx="3484563" cy="396875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Franklin Roosevelt – U.S.A.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990600"/>
            <a:ext cx="1747838" cy="1006475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Winston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Churchill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Great Britain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96200" y="15240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Charles DeGualle - France</a:t>
            </a:r>
          </a:p>
        </p:txBody>
      </p:sp>
      <p:pic>
        <p:nvPicPr>
          <p:cNvPr id="10253" name="Picture 13" descr="Churchill, Winston,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1624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09-184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1601" r="6906" b="8000"/>
          <a:stretch>
            <a:fillRect/>
          </a:stretch>
        </p:blipFill>
        <p:spPr bwMode="auto">
          <a:xfrm>
            <a:off x="3733800" y="1066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de-gaulle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5333"/>
          <a:stretch>
            <a:fillRect/>
          </a:stretch>
        </p:blipFill>
        <p:spPr bwMode="auto">
          <a:xfrm>
            <a:off x="6096000" y="1143000"/>
            <a:ext cx="16779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RUSsta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343400"/>
            <a:ext cx="17287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 descr="impha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42667"/>
          <a:stretch>
            <a:fillRect/>
          </a:stretch>
        </p:blipFill>
        <p:spPr bwMode="auto">
          <a:xfrm>
            <a:off x="5562600" y="3962400"/>
            <a:ext cx="1754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0" y="5562600"/>
            <a:ext cx="1819275" cy="854075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Josef Stalin –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 USSR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7315200" y="5181600"/>
            <a:ext cx="1828800" cy="1311275"/>
          </a:xfrm>
          <a:prstGeom prst="rect">
            <a:avLst/>
          </a:prstGeom>
          <a:solidFill>
            <a:schemeClr val="tx1">
              <a:alpha val="7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Chiang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Kai-Shek –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China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895600" y="2590800"/>
            <a:ext cx="3276600" cy="2514600"/>
          </a:xfrm>
          <a:prstGeom prst="star5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000" b="1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 animBg="1"/>
      <p:bldP spid="10251" grpId="0"/>
      <p:bldP spid="10265" grpId="0" animBg="1"/>
      <p:bldP spid="10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ww2%20ma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6068" r="13812" b="14058"/>
          <a:stretch>
            <a:fillRect/>
          </a:stretch>
        </p:blipFill>
        <p:spPr bwMode="auto">
          <a:xfrm>
            <a:off x="-14288" y="0"/>
            <a:ext cx="9158288" cy="6902450"/>
          </a:xfrm>
          <a:prstGeom prst="rect">
            <a:avLst/>
          </a:prstGeom>
          <a:solidFill>
            <a:srgbClr val="0000FF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0" y="65532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http://www.dean.usma.edu/history/web03/atlases/</a:t>
            </a: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957263" y="0"/>
            <a:ext cx="1787525" cy="2068513"/>
          </a:xfrm>
          <a:custGeom>
            <a:avLst/>
            <a:gdLst>
              <a:gd name="T0" fmla="*/ 2147483646 w 1126"/>
              <a:gd name="T1" fmla="*/ 2147483646 h 1303"/>
              <a:gd name="T2" fmla="*/ 2147483646 w 1126"/>
              <a:gd name="T3" fmla="*/ 2147483646 h 1303"/>
              <a:gd name="T4" fmla="*/ 2147483646 w 1126"/>
              <a:gd name="T5" fmla="*/ 2147483646 h 1303"/>
              <a:gd name="T6" fmla="*/ 2147483646 w 1126"/>
              <a:gd name="T7" fmla="*/ 2147483646 h 1303"/>
              <a:gd name="T8" fmla="*/ 2147483646 w 1126"/>
              <a:gd name="T9" fmla="*/ 2147483646 h 1303"/>
              <a:gd name="T10" fmla="*/ 2147483646 w 1126"/>
              <a:gd name="T11" fmla="*/ 2147483646 h 1303"/>
              <a:gd name="T12" fmla="*/ 2147483646 w 1126"/>
              <a:gd name="T13" fmla="*/ 2147483646 h 1303"/>
              <a:gd name="T14" fmla="*/ 2147483646 w 1126"/>
              <a:gd name="T15" fmla="*/ 2147483646 h 1303"/>
              <a:gd name="T16" fmla="*/ 2147483646 w 1126"/>
              <a:gd name="T17" fmla="*/ 2147483646 h 1303"/>
              <a:gd name="T18" fmla="*/ 2147483646 w 1126"/>
              <a:gd name="T19" fmla="*/ 2147483646 h 1303"/>
              <a:gd name="T20" fmla="*/ 2147483646 w 1126"/>
              <a:gd name="T21" fmla="*/ 2147483646 h 1303"/>
              <a:gd name="T22" fmla="*/ 2147483646 w 1126"/>
              <a:gd name="T23" fmla="*/ 2147483646 h 1303"/>
              <a:gd name="T24" fmla="*/ 2147483646 w 1126"/>
              <a:gd name="T25" fmla="*/ 2147483646 h 1303"/>
              <a:gd name="T26" fmla="*/ 2147483646 w 1126"/>
              <a:gd name="T27" fmla="*/ 2147483646 h 1303"/>
              <a:gd name="T28" fmla="*/ 2147483646 w 1126"/>
              <a:gd name="T29" fmla="*/ 2147483646 h 1303"/>
              <a:gd name="T30" fmla="*/ 2147483646 w 1126"/>
              <a:gd name="T31" fmla="*/ 2147483646 h 1303"/>
              <a:gd name="T32" fmla="*/ 2147483646 w 1126"/>
              <a:gd name="T33" fmla="*/ 2147483646 h 1303"/>
              <a:gd name="T34" fmla="*/ 2147483646 w 1126"/>
              <a:gd name="T35" fmla="*/ 0 h 1303"/>
              <a:gd name="T36" fmla="*/ 2147483646 w 1126"/>
              <a:gd name="T37" fmla="*/ 2147483646 h 1303"/>
              <a:gd name="T38" fmla="*/ 2147483646 w 1126"/>
              <a:gd name="T39" fmla="*/ 2147483646 h 1303"/>
              <a:gd name="T40" fmla="*/ 2147483646 w 1126"/>
              <a:gd name="T41" fmla="*/ 2147483646 h 1303"/>
              <a:gd name="T42" fmla="*/ 2147483646 w 1126"/>
              <a:gd name="T43" fmla="*/ 2147483646 h 1303"/>
              <a:gd name="T44" fmla="*/ 2147483646 w 1126"/>
              <a:gd name="T45" fmla="*/ 2147483646 h 1303"/>
              <a:gd name="T46" fmla="*/ 2147483646 w 1126"/>
              <a:gd name="T47" fmla="*/ 2147483646 h 1303"/>
              <a:gd name="T48" fmla="*/ 2147483646 w 1126"/>
              <a:gd name="T49" fmla="*/ 2147483646 h 1303"/>
              <a:gd name="T50" fmla="*/ 2147483646 w 1126"/>
              <a:gd name="T51" fmla="*/ 2147483646 h 1303"/>
              <a:gd name="T52" fmla="*/ 2147483646 w 1126"/>
              <a:gd name="T53" fmla="*/ 2147483646 h 1303"/>
              <a:gd name="T54" fmla="*/ 2147483646 w 1126"/>
              <a:gd name="T55" fmla="*/ 2147483646 h 1303"/>
              <a:gd name="T56" fmla="*/ 2147483646 w 1126"/>
              <a:gd name="T57" fmla="*/ 2147483646 h 1303"/>
              <a:gd name="T58" fmla="*/ 2147483646 w 1126"/>
              <a:gd name="T59" fmla="*/ 2147483646 h 1303"/>
              <a:gd name="T60" fmla="*/ 2147483646 w 1126"/>
              <a:gd name="T61" fmla="*/ 2147483646 h 1303"/>
              <a:gd name="T62" fmla="*/ 2147483646 w 1126"/>
              <a:gd name="T63" fmla="*/ 2147483646 h 1303"/>
              <a:gd name="T64" fmla="*/ 2147483646 w 1126"/>
              <a:gd name="T65" fmla="*/ 2147483646 h 1303"/>
              <a:gd name="T66" fmla="*/ 2147483646 w 1126"/>
              <a:gd name="T67" fmla="*/ 2147483646 h 1303"/>
              <a:gd name="T68" fmla="*/ 2147483646 w 1126"/>
              <a:gd name="T69" fmla="*/ 2147483646 h 1303"/>
              <a:gd name="T70" fmla="*/ 2147483646 w 1126"/>
              <a:gd name="T71" fmla="*/ 2147483646 h 1303"/>
              <a:gd name="T72" fmla="*/ 2147483646 w 1126"/>
              <a:gd name="T73" fmla="*/ 2147483646 h 1303"/>
              <a:gd name="T74" fmla="*/ 2147483646 w 1126"/>
              <a:gd name="T75" fmla="*/ 2147483646 h 1303"/>
              <a:gd name="T76" fmla="*/ 2147483646 w 1126"/>
              <a:gd name="T77" fmla="*/ 2147483646 h 1303"/>
              <a:gd name="T78" fmla="*/ 2147483646 w 1126"/>
              <a:gd name="T79" fmla="*/ 2147483646 h 1303"/>
              <a:gd name="T80" fmla="*/ 2147483646 w 1126"/>
              <a:gd name="T81" fmla="*/ 2147483646 h 13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26" h="1303">
                <a:moveTo>
                  <a:pt x="0" y="1170"/>
                </a:moveTo>
                <a:cubicBezTo>
                  <a:pt x="19" y="1248"/>
                  <a:pt x="30" y="1228"/>
                  <a:pt x="99" y="1251"/>
                </a:cubicBezTo>
                <a:cubicBezTo>
                  <a:pt x="172" y="1227"/>
                  <a:pt x="126" y="1221"/>
                  <a:pt x="225" y="1233"/>
                </a:cubicBezTo>
                <a:cubicBezTo>
                  <a:pt x="237" y="1239"/>
                  <a:pt x="249" y="1246"/>
                  <a:pt x="261" y="1251"/>
                </a:cubicBezTo>
                <a:cubicBezTo>
                  <a:pt x="270" y="1255"/>
                  <a:pt x="288" y="1260"/>
                  <a:pt x="288" y="1260"/>
                </a:cubicBezTo>
                <a:cubicBezTo>
                  <a:pt x="297" y="1257"/>
                  <a:pt x="309" y="1258"/>
                  <a:pt x="315" y="1251"/>
                </a:cubicBezTo>
                <a:cubicBezTo>
                  <a:pt x="325" y="1239"/>
                  <a:pt x="319" y="1213"/>
                  <a:pt x="333" y="1206"/>
                </a:cubicBezTo>
                <a:cubicBezTo>
                  <a:pt x="360" y="1193"/>
                  <a:pt x="393" y="1200"/>
                  <a:pt x="423" y="1197"/>
                </a:cubicBezTo>
                <a:cubicBezTo>
                  <a:pt x="448" y="1273"/>
                  <a:pt x="422" y="1223"/>
                  <a:pt x="585" y="1233"/>
                </a:cubicBezTo>
                <a:cubicBezTo>
                  <a:pt x="633" y="1240"/>
                  <a:pt x="675" y="1266"/>
                  <a:pt x="711" y="1269"/>
                </a:cubicBezTo>
                <a:cubicBezTo>
                  <a:pt x="747" y="1272"/>
                  <a:pt x="773" y="1247"/>
                  <a:pt x="801" y="1251"/>
                </a:cubicBezTo>
                <a:cubicBezTo>
                  <a:pt x="828" y="1269"/>
                  <a:pt x="855" y="1278"/>
                  <a:pt x="882" y="1296"/>
                </a:cubicBezTo>
                <a:cubicBezTo>
                  <a:pt x="938" y="1282"/>
                  <a:pt x="982" y="1303"/>
                  <a:pt x="1017" y="1251"/>
                </a:cubicBezTo>
                <a:cubicBezTo>
                  <a:pt x="1014" y="1239"/>
                  <a:pt x="1018" y="1222"/>
                  <a:pt x="1008" y="1215"/>
                </a:cubicBezTo>
                <a:cubicBezTo>
                  <a:pt x="993" y="1204"/>
                  <a:pt x="968" y="1218"/>
                  <a:pt x="954" y="1206"/>
                </a:cubicBezTo>
                <a:cubicBezTo>
                  <a:pt x="940" y="1194"/>
                  <a:pt x="942" y="1170"/>
                  <a:pt x="936" y="1152"/>
                </a:cubicBezTo>
                <a:cubicBezTo>
                  <a:pt x="924" y="1116"/>
                  <a:pt x="918" y="1122"/>
                  <a:pt x="954" y="1134"/>
                </a:cubicBezTo>
                <a:cubicBezTo>
                  <a:pt x="963" y="1131"/>
                  <a:pt x="975" y="1132"/>
                  <a:pt x="981" y="1125"/>
                </a:cubicBezTo>
                <a:cubicBezTo>
                  <a:pt x="1012" y="1086"/>
                  <a:pt x="963" y="1080"/>
                  <a:pt x="1017" y="1098"/>
                </a:cubicBezTo>
                <a:cubicBezTo>
                  <a:pt x="1032" y="1095"/>
                  <a:pt x="1051" y="1100"/>
                  <a:pt x="1062" y="1089"/>
                </a:cubicBezTo>
                <a:cubicBezTo>
                  <a:pt x="1075" y="1076"/>
                  <a:pt x="1064" y="1046"/>
                  <a:pt x="1080" y="1035"/>
                </a:cubicBezTo>
                <a:cubicBezTo>
                  <a:pt x="1089" y="1029"/>
                  <a:pt x="1098" y="1023"/>
                  <a:pt x="1107" y="1017"/>
                </a:cubicBezTo>
                <a:cubicBezTo>
                  <a:pt x="1113" y="979"/>
                  <a:pt x="1126" y="938"/>
                  <a:pt x="1107" y="900"/>
                </a:cubicBezTo>
                <a:cubicBezTo>
                  <a:pt x="1103" y="892"/>
                  <a:pt x="1088" y="895"/>
                  <a:pt x="1080" y="891"/>
                </a:cubicBezTo>
                <a:cubicBezTo>
                  <a:pt x="1033" y="867"/>
                  <a:pt x="1022" y="863"/>
                  <a:pt x="963" y="855"/>
                </a:cubicBezTo>
                <a:cubicBezTo>
                  <a:pt x="984" y="750"/>
                  <a:pt x="975" y="735"/>
                  <a:pt x="990" y="810"/>
                </a:cubicBezTo>
                <a:cubicBezTo>
                  <a:pt x="996" y="801"/>
                  <a:pt x="1006" y="794"/>
                  <a:pt x="1008" y="783"/>
                </a:cubicBezTo>
                <a:cubicBezTo>
                  <a:pt x="1011" y="763"/>
                  <a:pt x="992" y="749"/>
                  <a:pt x="981" y="738"/>
                </a:cubicBezTo>
                <a:lnTo>
                  <a:pt x="933" y="672"/>
                </a:lnTo>
                <a:lnTo>
                  <a:pt x="1029" y="672"/>
                </a:lnTo>
                <a:lnTo>
                  <a:pt x="933" y="432"/>
                </a:lnTo>
                <a:lnTo>
                  <a:pt x="885" y="288"/>
                </a:lnTo>
                <a:lnTo>
                  <a:pt x="933" y="192"/>
                </a:lnTo>
                <a:lnTo>
                  <a:pt x="837" y="96"/>
                </a:lnTo>
                <a:lnTo>
                  <a:pt x="741" y="48"/>
                </a:lnTo>
                <a:lnTo>
                  <a:pt x="837" y="0"/>
                </a:lnTo>
                <a:lnTo>
                  <a:pt x="405" y="0"/>
                </a:lnTo>
                <a:lnTo>
                  <a:pt x="357" y="48"/>
                </a:lnTo>
                <a:lnTo>
                  <a:pt x="453" y="48"/>
                </a:lnTo>
                <a:lnTo>
                  <a:pt x="405" y="144"/>
                </a:lnTo>
                <a:lnTo>
                  <a:pt x="165" y="144"/>
                </a:lnTo>
                <a:lnTo>
                  <a:pt x="21" y="240"/>
                </a:lnTo>
                <a:lnTo>
                  <a:pt x="69" y="288"/>
                </a:lnTo>
                <a:cubicBezTo>
                  <a:pt x="91" y="293"/>
                  <a:pt x="119" y="290"/>
                  <a:pt x="135" y="306"/>
                </a:cubicBezTo>
                <a:cubicBezTo>
                  <a:pt x="142" y="313"/>
                  <a:pt x="144" y="358"/>
                  <a:pt x="153" y="360"/>
                </a:cubicBezTo>
                <a:cubicBezTo>
                  <a:pt x="197" y="371"/>
                  <a:pt x="234" y="339"/>
                  <a:pt x="279" y="342"/>
                </a:cubicBezTo>
                <a:cubicBezTo>
                  <a:pt x="307" y="426"/>
                  <a:pt x="360" y="333"/>
                  <a:pt x="387" y="306"/>
                </a:cubicBezTo>
                <a:cubicBezTo>
                  <a:pt x="416" y="220"/>
                  <a:pt x="388" y="332"/>
                  <a:pt x="369" y="270"/>
                </a:cubicBezTo>
                <a:cubicBezTo>
                  <a:pt x="332" y="150"/>
                  <a:pt x="405" y="162"/>
                  <a:pt x="324" y="162"/>
                </a:cubicBezTo>
                <a:lnTo>
                  <a:pt x="405" y="144"/>
                </a:lnTo>
                <a:lnTo>
                  <a:pt x="501" y="96"/>
                </a:lnTo>
                <a:cubicBezTo>
                  <a:pt x="508" y="91"/>
                  <a:pt x="514" y="78"/>
                  <a:pt x="522" y="81"/>
                </a:cubicBezTo>
                <a:cubicBezTo>
                  <a:pt x="547" y="89"/>
                  <a:pt x="542" y="122"/>
                  <a:pt x="531" y="135"/>
                </a:cubicBezTo>
                <a:cubicBezTo>
                  <a:pt x="515" y="154"/>
                  <a:pt x="490" y="157"/>
                  <a:pt x="468" y="162"/>
                </a:cubicBezTo>
                <a:cubicBezTo>
                  <a:pt x="438" y="206"/>
                  <a:pt x="413" y="233"/>
                  <a:pt x="459" y="306"/>
                </a:cubicBezTo>
                <a:cubicBezTo>
                  <a:pt x="469" y="322"/>
                  <a:pt x="513" y="288"/>
                  <a:pt x="513" y="288"/>
                </a:cubicBezTo>
                <a:cubicBezTo>
                  <a:pt x="581" y="334"/>
                  <a:pt x="737" y="274"/>
                  <a:pt x="648" y="333"/>
                </a:cubicBezTo>
                <a:cubicBezTo>
                  <a:pt x="615" y="383"/>
                  <a:pt x="620" y="419"/>
                  <a:pt x="639" y="477"/>
                </a:cubicBezTo>
                <a:cubicBezTo>
                  <a:pt x="636" y="510"/>
                  <a:pt x="640" y="545"/>
                  <a:pt x="630" y="576"/>
                </a:cubicBezTo>
                <a:cubicBezTo>
                  <a:pt x="610" y="636"/>
                  <a:pt x="584" y="528"/>
                  <a:pt x="612" y="612"/>
                </a:cubicBezTo>
                <a:cubicBezTo>
                  <a:pt x="609" y="624"/>
                  <a:pt x="615" y="644"/>
                  <a:pt x="603" y="648"/>
                </a:cubicBezTo>
                <a:cubicBezTo>
                  <a:pt x="583" y="655"/>
                  <a:pt x="561" y="644"/>
                  <a:pt x="540" y="639"/>
                </a:cubicBezTo>
                <a:cubicBezTo>
                  <a:pt x="522" y="635"/>
                  <a:pt x="486" y="621"/>
                  <a:pt x="486" y="621"/>
                </a:cubicBezTo>
                <a:cubicBezTo>
                  <a:pt x="465" y="624"/>
                  <a:pt x="442" y="621"/>
                  <a:pt x="423" y="630"/>
                </a:cubicBezTo>
                <a:cubicBezTo>
                  <a:pt x="415" y="634"/>
                  <a:pt x="420" y="650"/>
                  <a:pt x="414" y="657"/>
                </a:cubicBezTo>
                <a:cubicBezTo>
                  <a:pt x="407" y="665"/>
                  <a:pt x="396" y="669"/>
                  <a:pt x="387" y="675"/>
                </a:cubicBezTo>
                <a:cubicBezTo>
                  <a:pt x="384" y="685"/>
                  <a:pt x="366" y="719"/>
                  <a:pt x="387" y="729"/>
                </a:cubicBezTo>
                <a:cubicBezTo>
                  <a:pt x="398" y="734"/>
                  <a:pt x="452" y="695"/>
                  <a:pt x="387" y="738"/>
                </a:cubicBezTo>
                <a:cubicBezTo>
                  <a:pt x="381" y="747"/>
                  <a:pt x="377" y="757"/>
                  <a:pt x="369" y="765"/>
                </a:cubicBezTo>
                <a:cubicBezTo>
                  <a:pt x="361" y="773"/>
                  <a:pt x="349" y="775"/>
                  <a:pt x="342" y="783"/>
                </a:cubicBezTo>
                <a:cubicBezTo>
                  <a:pt x="336" y="790"/>
                  <a:pt x="340" y="803"/>
                  <a:pt x="333" y="810"/>
                </a:cubicBezTo>
                <a:cubicBezTo>
                  <a:pt x="307" y="836"/>
                  <a:pt x="261" y="824"/>
                  <a:pt x="225" y="828"/>
                </a:cubicBezTo>
                <a:cubicBezTo>
                  <a:pt x="200" y="865"/>
                  <a:pt x="196" y="874"/>
                  <a:pt x="207" y="918"/>
                </a:cubicBezTo>
                <a:cubicBezTo>
                  <a:pt x="228" y="915"/>
                  <a:pt x="249" y="913"/>
                  <a:pt x="270" y="909"/>
                </a:cubicBezTo>
                <a:cubicBezTo>
                  <a:pt x="279" y="907"/>
                  <a:pt x="289" y="896"/>
                  <a:pt x="297" y="900"/>
                </a:cubicBezTo>
                <a:cubicBezTo>
                  <a:pt x="322" y="912"/>
                  <a:pt x="293" y="964"/>
                  <a:pt x="315" y="981"/>
                </a:cubicBezTo>
                <a:cubicBezTo>
                  <a:pt x="334" y="996"/>
                  <a:pt x="363" y="987"/>
                  <a:pt x="387" y="990"/>
                </a:cubicBezTo>
                <a:cubicBezTo>
                  <a:pt x="408" y="1073"/>
                  <a:pt x="384" y="1026"/>
                  <a:pt x="540" y="1026"/>
                </a:cubicBezTo>
                <a:lnTo>
                  <a:pt x="405" y="1056"/>
                </a:lnTo>
                <a:lnTo>
                  <a:pt x="309" y="1008"/>
                </a:lnTo>
                <a:lnTo>
                  <a:pt x="213" y="1104"/>
                </a:lnTo>
                <a:lnTo>
                  <a:pt x="69" y="1152"/>
                </a:lnTo>
                <a:lnTo>
                  <a:pt x="0" y="1170"/>
                </a:lnTo>
                <a:close/>
              </a:path>
            </a:pathLst>
          </a:custGeom>
          <a:solidFill>
            <a:srgbClr val="0000FF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371600" y="3810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7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Great Britain</a:t>
            </a: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982663" y="2055813"/>
            <a:ext cx="2903537" cy="3094037"/>
          </a:xfrm>
          <a:custGeom>
            <a:avLst/>
            <a:gdLst>
              <a:gd name="T0" fmla="*/ 2147483646 w 1829"/>
              <a:gd name="T1" fmla="*/ 2147483646 h 1949"/>
              <a:gd name="T2" fmla="*/ 2147483646 w 1829"/>
              <a:gd name="T3" fmla="*/ 2147483646 h 1949"/>
              <a:gd name="T4" fmla="*/ 2147483646 w 1829"/>
              <a:gd name="T5" fmla="*/ 2147483646 h 1949"/>
              <a:gd name="T6" fmla="*/ 2147483646 w 1829"/>
              <a:gd name="T7" fmla="*/ 2147483646 h 1949"/>
              <a:gd name="T8" fmla="*/ 2147483646 w 1829"/>
              <a:gd name="T9" fmla="*/ 2147483646 h 1949"/>
              <a:gd name="T10" fmla="*/ 2147483646 w 1829"/>
              <a:gd name="T11" fmla="*/ 2147483646 h 1949"/>
              <a:gd name="T12" fmla="*/ 2147483646 w 1829"/>
              <a:gd name="T13" fmla="*/ 2147483646 h 1949"/>
              <a:gd name="T14" fmla="*/ 2147483646 w 1829"/>
              <a:gd name="T15" fmla="*/ 2147483646 h 1949"/>
              <a:gd name="T16" fmla="*/ 2147483646 w 1829"/>
              <a:gd name="T17" fmla="*/ 2147483646 h 1949"/>
              <a:gd name="T18" fmla="*/ 2147483646 w 1829"/>
              <a:gd name="T19" fmla="*/ 2147483646 h 1949"/>
              <a:gd name="T20" fmla="*/ 2147483646 w 1829"/>
              <a:gd name="T21" fmla="*/ 2147483646 h 1949"/>
              <a:gd name="T22" fmla="*/ 2147483646 w 1829"/>
              <a:gd name="T23" fmla="*/ 2147483646 h 1949"/>
              <a:gd name="T24" fmla="*/ 2147483646 w 1829"/>
              <a:gd name="T25" fmla="*/ 2147483646 h 1949"/>
              <a:gd name="T26" fmla="*/ 2147483646 w 1829"/>
              <a:gd name="T27" fmla="*/ 2147483646 h 1949"/>
              <a:gd name="T28" fmla="*/ 2147483646 w 1829"/>
              <a:gd name="T29" fmla="*/ 2147483646 h 1949"/>
              <a:gd name="T30" fmla="*/ 2147483646 w 1829"/>
              <a:gd name="T31" fmla="*/ 2147483646 h 1949"/>
              <a:gd name="T32" fmla="*/ 2147483646 w 1829"/>
              <a:gd name="T33" fmla="*/ 2147483646 h 1949"/>
              <a:gd name="T34" fmla="*/ 2147483646 w 1829"/>
              <a:gd name="T35" fmla="*/ 2147483646 h 1949"/>
              <a:gd name="T36" fmla="*/ 2147483646 w 1829"/>
              <a:gd name="T37" fmla="*/ 2147483646 h 1949"/>
              <a:gd name="T38" fmla="*/ 2147483646 w 1829"/>
              <a:gd name="T39" fmla="*/ 2147483646 h 1949"/>
              <a:gd name="T40" fmla="*/ 2147483646 w 1829"/>
              <a:gd name="T41" fmla="*/ 2147483646 h 1949"/>
              <a:gd name="T42" fmla="*/ 2147483646 w 1829"/>
              <a:gd name="T43" fmla="*/ 2147483646 h 1949"/>
              <a:gd name="T44" fmla="*/ 2147483646 w 1829"/>
              <a:gd name="T45" fmla="*/ 2147483646 h 1949"/>
              <a:gd name="T46" fmla="*/ 2147483646 w 1829"/>
              <a:gd name="T47" fmla="*/ 2147483646 h 1949"/>
              <a:gd name="T48" fmla="*/ 2147483646 w 1829"/>
              <a:gd name="T49" fmla="*/ 2147483646 h 1949"/>
              <a:gd name="T50" fmla="*/ 2147483646 w 1829"/>
              <a:gd name="T51" fmla="*/ 2147483646 h 1949"/>
              <a:gd name="T52" fmla="*/ 2147483646 w 1829"/>
              <a:gd name="T53" fmla="*/ 2147483646 h 1949"/>
              <a:gd name="T54" fmla="*/ 2147483646 w 1829"/>
              <a:gd name="T55" fmla="*/ 2147483646 h 1949"/>
              <a:gd name="T56" fmla="*/ 2147483646 w 1829"/>
              <a:gd name="T57" fmla="*/ 2147483646 h 1949"/>
              <a:gd name="T58" fmla="*/ 2147483646 w 1829"/>
              <a:gd name="T59" fmla="*/ 2147483646 h 1949"/>
              <a:gd name="T60" fmla="*/ 2147483646 w 1829"/>
              <a:gd name="T61" fmla="*/ 2147483646 h 1949"/>
              <a:gd name="T62" fmla="*/ 2147483646 w 1829"/>
              <a:gd name="T63" fmla="*/ 2147483646 h 1949"/>
              <a:gd name="T64" fmla="*/ 2147483646 w 1829"/>
              <a:gd name="T65" fmla="*/ 2147483646 h 1949"/>
              <a:gd name="T66" fmla="*/ 2147483646 w 1829"/>
              <a:gd name="T67" fmla="*/ 2147483646 h 1949"/>
              <a:gd name="T68" fmla="*/ 2147483646 w 1829"/>
              <a:gd name="T69" fmla="*/ 2147483646 h 1949"/>
              <a:gd name="T70" fmla="*/ 2147483646 w 1829"/>
              <a:gd name="T71" fmla="*/ 2147483646 h 1949"/>
              <a:gd name="T72" fmla="*/ 2147483646 w 1829"/>
              <a:gd name="T73" fmla="*/ 2147483646 h 1949"/>
              <a:gd name="T74" fmla="*/ 2147483646 w 1829"/>
              <a:gd name="T75" fmla="*/ 2147483646 h 1949"/>
              <a:gd name="T76" fmla="*/ 2147483646 w 1829"/>
              <a:gd name="T77" fmla="*/ 2147483646 h 1949"/>
              <a:gd name="T78" fmla="*/ 2147483646 w 1829"/>
              <a:gd name="T79" fmla="*/ 2147483646 h 1949"/>
              <a:gd name="T80" fmla="*/ 2147483646 w 1829"/>
              <a:gd name="T81" fmla="*/ 2147483646 h 1949"/>
              <a:gd name="T82" fmla="*/ 2147483646 w 1829"/>
              <a:gd name="T83" fmla="*/ 2147483646 h 1949"/>
              <a:gd name="T84" fmla="*/ 2147483646 w 1829"/>
              <a:gd name="T85" fmla="*/ 2147483646 h 1949"/>
              <a:gd name="T86" fmla="*/ 2147483646 w 1829"/>
              <a:gd name="T87" fmla="*/ 2147483646 h 1949"/>
              <a:gd name="T88" fmla="*/ 2147483646 w 1829"/>
              <a:gd name="T89" fmla="*/ 2147483646 h 1949"/>
              <a:gd name="T90" fmla="*/ 2147483646 w 1829"/>
              <a:gd name="T91" fmla="*/ 2147483646 h 1949"/>
              <a:gd name="T92" fmla="*/ 2147483646 w 1829"/>
              <a:gd name="T93" fmla="*/ 2147483646 h 19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29" h="1949">
                <a:moveTo>
                  <a:pt x="137" y="1477"/>
                </a:moveTo>
                <a:cubicBezTo>
                  <a:pt x="140" y="1507"/>
                  <a:pt x="124" y="1547"/>
                  <a:pt x="146" y="1567"/>
                </a:cubicBezTo>
                <a:cubicBezTo>
                  <a:pt x="170" y="1589"/>
                  <a:pt x="213" y="1566"/>
                  <a:pt x="245" y="1576"/>
                </a:cubicBezTo>
                <a:cubicBezTo>
                  <a:pt x="261" y="1581"/>
                  <a:pt x="294" y="1689"/>
                  <a:pt x="308" y="1693"/>
                </a:cubicBezTo>
                <a:cubicBezTo>
                  <a:pt x="348" y="1706"/>
                  <a:pt x="392" y="1699"/>
                  <a:pt x="434" y="1702"/>
                </a:cubicBezTo>
                <a:cubicBezTo>
                  <a:pt x="443" y="1708"/>
                  <a:pt x="450" y="1720"/>
                  <a:pt x="461" y="1720"/>
                </a:cubicBezTo>
                <a:cubicBezTo>
                  <a:pt x="480" y="1720"/>
                  <a:pt x="515" y="1702"/>
                  <a:pt x="515" y="1702"/>
                </a:cubicBezTo>
                <a:cubicBezTo>
                  <a:pt x="538" y="1710"/>
                  <a:pt x="546" y="1774"/>
                  <a:pt x="569" y="1783"/>
                </a:cubicBezTo>
                <a:cubicBezTo>
                  <a:pt x="579" y="1787"/>
                  <a:pt x="604" y="1734"/>
                  <a:pt x="614" y="1738"/>
                </a:cubicBezTo>
                <a:cubicBezTo>
                  <a:pt x="625" y="1743"/>
                  <a:pt x="611" y="1780"/>
                  <a:pt x="623" y="1783"/>
                </a:cubicBezTo>
                <a:cubicBezTo>
                  <a:pt x="632" y="1789"/>
                  <a:pt x="673" y="1755"/>
                  <a:pt x="677" y="1765"/>
                </a:cubicBezTo>
                <a:cubicBezTo>
                  <a:pt x="713" y="1855"/>
                  <a:pt x="653" y="1826"/>
                  <a:pt x="713" y="1846"/>
                </a:cubicBezTo>
                <a:cubicBezTo>
                  <a:pt x="727" y="1887"/>
                  <a:pt x="738" y="1949"/>
                  <a:pt x="830" y="1864"/>
                </a:cubicBezTo>
                <a:cubicBezTo>
                  <a:pt x="854" y="1842"/>
                  <a:pt x="829" y="1797"/>
                  <a:pt x="839" y="1765"/>
                </a:cubicBezTo>
                <a:cubicBezTo>
                  <a:pt x="842" y="1755"/>
                  <a:pt x="907" y="1715"/>
                  <a:pt x="920" y="1711"/>
                </a:cubicBezTo>
                <a:cubicBezTo>
                  <a:pt x="998" y="1714"/>
                  <a:pt x="1078" y="1703"/>
                  <a:pt x="1154" y="1720"/>
                </a:cubicBezTo>
                <a:cubicBezTo>
                  <a:pt x="1169" y="1723"/>
                  <a:pt x="1155" y="1752"/>
                  <a:pt x="1163" y="1765"/>
                </a:cubicBezTo>
                <a:cubicBezTo>
                  <a:pt x="1181" y="1796"/>
                  <a:pt x="1275" y="1791"/>
                  <a:pt x="1280" y="1792"/>
                </a:cubicBezTo>
                <a:cubicBezTo>
                  <a:pt x="1354" y="1817"/>
                  <a:pt x="1359" y="1821"/>
                  <a:pt x="1487" y="1810"/>
                </a:cubicBezTo>
                <a:cubicBezTo>
                  <a:pt x="1500" y="1809"/>
                  <a:pt x="1503" y="1789"/>
                  <a:pt x="1514" y="1783"/>
                </a:cubicBezTo>
                <a:cubicBezTo>
                  <a:pt x="1528" y="1776"/>
                  <a:pt x="1544" y="1776"/>
                  <a:pt x="1559" y="1774"/>
                </a:cubicBezTo>
                <a:cubicBezTo>
                  <a:pt x="1583" y="1770"/>
                  <a:pt x="1654" y="1771"/>
                  <a:pt x="1631" y="1765"/>
                </a:cubicBezTo>
                <a:cubicBezTo>
                  <a:pt x="1596" y="1756"/>
                  <a:pt x="1559" y="1765"/>
                  <a:pt x="1523" y="1765"/>
                </a:cubicBezTo>
                <a:lnTo>
                  <a:pt x="1589" y="1633"/>
                </a:lnTo>
                <a:lnTo>
                  <a:pt x="1493" y="1585"/>
                </a:lnTo>
                <a:lnTo>
                  <a:pt x="1559" y="1441"/>
                </a:lnTo>
                <a:lnTo>
                  <a:pt x="1493" y="1345"/>
                </a:lnTo>
                <a:cubicBezTo>
                  <a:pt x="1518" y="1332"/>
                  <a:pt x="1553" y="1330"/>
                  <a:pt x="1568" y="1306"/>
                </a:cubicBezTo>
                <a:cubicBezTo>
                  <a:pt x="1580" y="1288"/>
                  <a:pt x="1550" y="1223"/>
                  <a:pt x="1550" y="1198"/>
                </a:cubicBezTo>
                <a:lnTo>
                  <a:pt x="1541" y="1105"/>
                </a:lnTo>
                <a:lnTo>
                  <a:pt x="1493" y="1201"/>
                </a:lnTo>
                <a:lnTo>
                  <a:pt x="1541" y="1105"/>
                </a:lnTo>
                <a:lnTo>
                  <a:pt x="1445" y="1105"/>
                </a:lnTo>
                <a:lnTo>
                  <a:pt x="1445" y="1201"/>
                </a:lnTo>
                <a:lnTo>
                  <a:pt x="1397" y="1153"/>
                </a:lnTo>
                <a:lnTo>
                  <a:pt x="1487" y="991"/>
                </a:lnTo>
                <a:lnTo>
                  <a:pt x="1568" y="964"/>
                </a:lnTo>
                <a:lnTo>
                  <a:pt x="1637" y="913"/>
                </a:lnTo>
                <a:lnTo>
                  <a:pt x="1676" y="865"/>
                </a:lnTo>
                <a:cubicBezTo>
                  <a:pt x="1682" y="854"/>
                  <a:pt x="1700" y="796"/>
                  <a:pt x="1703" y="784"/>
                </a:cubicBezTo>
                <a:cubicBezTo>
                  <a:pt x="1709" y="755"/>
                  <a:pt x="1699" y="721"/>
                  <a:pt x="1712" y="694"/>
                </a:cubicBezTo>
                <a:cubicBezTo>
                  <a:pt x="1722" y="675"/>
                  <a:pt x="1766" y="658"/>
                  <a:pt x="1766" y="658"/>
                </a:cubicBezTo>
                <a:cubicBezTo>
                  <a:pt x="1796" y="613"/>
                  <a:pt x="1777" y="585"/>
                  <a:pt x="1829" y="568"/>
                </a:cubicBezTo>
                <a:cubicBezTo>
                  <a:pt x="1781" y="536"/>
                  <a:pt x="1812" y="553"/>
                  <a:pt x="1730" y="532"/>
                </a:cubicBezTo>
                <a:cubicBezTo>
                  <a:pt x="1718" y="529"/>
                  <a:pt x="1694" y="523"/>
                  <a:pt x="1694" y="523"/>
                </a:cubicBezTo>
                <a:cubicBezTo>
                  <a:pt x="1658" y="499"/>
                  <a:pt x="1617" y="486"/>
                  <a:pt x="1577" y="469"/>
                </a:cubicBezTo>
                <a:cubicBezTo>
                  <a:pt x="1565" y="464"/>
                  <a:pt x="1553" y="456"/>
                  <a:pt x="1541" y="451"/>
                </a:cubicBezTo>
                <a:cubicBezTo>
                  <a:pt x="1532" y="447"/>
                  <a:pt x="1514" y="442"/>
                  <a:pt x="1514" y="442"/>
                </a:cubicBezTo>
                <a:lnTo>
                  <a:pt x="1397" y="289"/>
                </a:lnTo>
                <a:lnTo>
                  <a:pt x="1445" y="241"/>
                </a:lnTo>
                <a:lnTo>
                  <a:pt x="1349" y="289"/>
                </a:lnTo>
                <a:lnTo>
                  <a:pt x="1349" y="193"/>
                </a:lnTo>
                <a:lnTo>
                  <a:pt x="1253" y="193"/>
                </a:lnTo>
                <a:lnTo>
                  <a:pt x="1205" y="97"/>
                </a:lnTo>
                <a:lnTo>
                  <a:pt x="1157" y="1"/>
                </a:lnTo>
                <a:cubicBezTo>
                  <a:pt x="1117" y="4"/>
                  <a:pt x="1076" y="0"/>
                  <a:pt x="1037" y="10"/>
                </a:cubicBezTo>
                <a:cubicBezTo>
                  <a:pt x="1004" y="18"/>
                  <a:pt x="974" y="91"/>
                  <a:pt x="974" y="91"/>
                </a:cubicBezTo>
                <a:cubicBezTo>
                  <a:pt x="971" y="112"/>
                  <a:pt x="974" y="135"/>
                  <a:pt x="965" y="154"/>
                </a:cubicBezTo>
                <a:cubicBezTo>
                  <a:pt x="964" y="156"/>
                  <a:pt x="913" y="170"/>
                  <a:pt x="902" y="172"/>
                </a:cubicBezTo>
                <a:cubicBezTo>
                  <a:pt x="875" y="176"/>
                  <a:pt x="848" y="178"/>
                  <a:pt x="821" y="181"/>
                </a:cubicBezTo>
                <a:cubicBezTo>
                  <a:pt x="786" y="205"/>
                  <a:pt x="773" y="199"/>
                  <a:pt x="749" y="235"/>
                </a:cubicBezTo>
                <a:cubicBezTo>
                  <a:pt x="758" y="241"/>
                  <a:pt x="772" y="243"/>
                  <a:pt x="776" y="253"/>
                </a:cubicBezTo>
                <a:cubicBezTo>
                  <a:pt x="789" y="285"/>
                  <a:pt x="743" y="286"/>
                  <a:pt x="731" y="289"/>
                </a:cubicBezTo>
                <a:cubicBezTo>
                  <a:pt x="672" y="302"/>
                  <a:pt x="692" y="298"/>
                  <a:pt x="623" y="298"/>
                </a:cubicBezTo>
                <a:lnTo>
                  <a:pt x="533" y="193"/>
                </a:lnTo>
                <a:lnTo>
                  <a:pt x="485" y="145"/>
                </a:lnTo>
                <a:lnTo>
                  <a:pt x="485" y="241"/>
                </a:lnTo>
                <a:lnTo>
                  <a:pt x="485" y="385"/>
                </a:lnTo>
                <a:lnTo>
                  <a:pt x="293" y="337"/>
                </a:lnTo>
                <a:lnTo>
                  <a:pt x="293" y="241"/>
                </a:lnTo>
                <a:lnTo>
                  <a:pt x="149" y="289"/>
                </a:lnTo>
                <a:lnTo>
                  <a:pt x="53" y="241"/>
                </a:lnTo>
                <a:cubicBezTo>
                  <a:pt x="37" y="257"/>
                  <a:pt x="16" y="269"/>
                  <a:pt x="5" y="289"/>
                </a:cubicBezTo>
                <a:cubicBezTo>
                  <a:pt x="0" y="297"/>
                  <a:pt x="10" y="307"/>
                  <a:pt x="11" y="316"/>
                </a:cubicBezTo>
                <a:cubicBezTo>
                  <a:pt x="15" y="340"/>
                  <a:pt x="1" y="373"/>
                  <a:pt x="20" y="388"/>
                </a:cubicBezTo>
                <a:cubicBezTo>
                  <a:pt x="32" y="401"/>
                  <a:pt x="49" y="423"/>
                  <a:pt x="65" y="424"/>
                </a:cubicBezTo>
                <a:cubicBezTo>
                  <a:pt x="79" y="431"/>
                  <a:pt x="91" y="421"/>
                  <a:pt x="101" y="433"/>
                </a:cubicBezTo>
                <a:cubicBezTo>
                  <a:pt x="104" y="466"/>
                  <a:pt x="118" y="464"/>
                  <a:pt x="128" y="496"/>
                </a:cubicBezTo>
                <a:cubicBezTo>
                  <a:pt x="131" y="506"/>
                  <a:pt x="149" y="505"/>
                  <a:pt x="155" y="514"/>
                </a:cubicBezTo>
                <a:cubicBezTo>
                  <a:pt x="191" y="567"/>
                  <a:pt x="134" y="540"/>
                  <a:pt x="191" y="559"/>
                </a:cubicBezTo>
                <a:cubicBezTo>
                  <a:pt x="197" y="568"/>
                  <a:pt x="200" y="581"/>
                  <a:pt x="209" y="586"/>
                </a:cubicBezTo>
                <a:cubicBezTo>
                  <a:pt x="222" y="594"/>
                  <a:pt x="248" y="581"/>
                  <a:pt x="254" y="595"/>
                </a:cubicBezTo>
                <a:cubicBezTo>
                  <a:pt x="267" y="613"/>
                  <a:pt x="257" y="670"/>
                  <a:pt x="263" y="694"/>
                </a:cubicBezTo>
                <a:cubicBezTo>
                  <a:pt x="269" y="718"/>
                  <a:pt x="283" y="715"/>
                  <a:pt x="290" y="739"/>
                </a:cubicBezTo>
                <a:cubicBezTo>
                  <a:pt x="301" y="771"/>
                  <a:pt x="292" y="809"/>
                  <a:pt x="308" y="838"/>
                </a:cubicBezTo>
                <a:cubicBezTo>
                  <a:pt x="314" y="849"/>
                  <a:pt x="332" y="844"/>
                  <a:pt x="344" y="847"/>
                </a:cubicBezTo>
                <a:cubicBezTo>
                  <a:pt x="350" y="861"/>
                  <a:pt x="329" y="879"/>
                  <a:pt x="326" y="919"/>
                </a:cubicBezTo>
                <a:cubicBezTo>
                  <a:pt x="320" y="946"/>
                  <a:pt x="308" y="981"/>
                  <a:pt x="308" y="1009"/>
                </a:cubicBezTo>
                <a:cubicBezTo>
                  <a:pt x="308" y="1037"/>
                  <a:pt x="330" y="1068"/>
                  <a:pt x="326" y="1090"/>
                </a:cubicBezTo>
                <a:cubicBezTo>
                  <a:pt x="298" y="1132"/>
                  <a:pt x="301" y="1100"/>
                  <a:pt x="281" y="1144"/>
                </a:cubicBezTo>
                <a:cubicBezTo>
                  <a:pt x="273" y="1161"/>
                  <a:pt x="263" y="1198"/>
                  <a:pt x="263" y="1198"/>
                </a:cubicBezTo>
                <a:cubicBezTo>
                  <a:pt x="289" y="1237"/>
                  <a:pt x="292" y="1245"/>
                  <a:pt x="245" y="1261"/>
                </a:cubicBezTo>
                <a:cubicBezTo>
                  <a:pt x="240" y="1280"/>
                  <a:pt x="211" y="1403"/>
                  <a:pt x="191" y="1414"/>
                </a:cubicBezTo>
                <a:cubicBezTo>
                  <a:pt x="178" y="1422"/>
                  <a:pt x="161" y="1420"/>
                  <a:pt x="146" y="1423"/>
                </a:cubicBezTo>
                <a:cubicBezTo>
                  <a:pt x="136" y="1465"/>
                  <a:pt x="137" y="1447"/>
                  <a:pt x="137" y="1477"/>
                </a:cubicBezTo>
                <a:close/>
              </a:path>
            </a:pathLst>
          </a:custGeom>
          <a:solidFill>
            <a:srgbClr val="0000FF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00200" y="2895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7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France</a:t>
            </a:r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7848600" y="0"/>
            <a:ext cx="1341438" cy="4070350"/>
          </a:xfrm>
          <a:custGeom>
            <a:avLst/>
            <a:gdLst>
              <a:gd name="T0" fmla="*/ 2147483646 w 845"/>
              <a:gd name="T1" fmla="*/ 2147483646 h 2564"/>
              <a:gd name="T2" fmla="*/ 2147483646 w 845"/>
              <a:gd name="T3" fmla="*/ 2147483646 h 2564"/>
              <a:gd name="T4" fmla="*/ 2147483646 w 845"/>
              <a:gd name="T5" fmla="*/ 2147483646 h 2564"/>
              <a:gd name="T6" fmla="*/ 2147483646 w 845"/>
              <a:gd name="T7" fmla="*/ 2147483646 h 2564"/>
              <a:gd name="T8" fmla="*/ 2147483646 w 845"/>
              <a:gd name="T9" fmla="*/ 2147483646 h 2564"/>
              <a:gd name="T10" fmla="*/ 2147483646 w 845"/>
              <a:gd name="T11" fmla="*/ 2147483646 h 2564"/>
              <a:gd name="T12" fmla="*/ 2147483646 w 845"/>
              <a:gd name="T13" fmla="*/ 2147483646 h 2564"/>
              <a:gd name="T14" fmla="*/ 2147483646 w 845"/>
              <a:gd name="T15" fmla="*/ 2147483646 h 2564"/>
              <a:gd name="T16" fmla="*/ 2147483646 w 845"/>
              <a:gd name="T17" fmla="*/ 2147483646 h 2564"/>
              <a:gd name="T18" fmla="*/ 2147483646 w 845"/>
              <a:gd name="T19" fmla="*/ 2147483646 h 2564"/>
              <a:gd name="T20" fmla="*/ 2147483646 w 845"/>
              <a:gd name="T21" fmla="*/ 2147483646 h 2564"/>
              <a:gd name="T22" fmla="*/ 2147483646 w 845"/>
              <a:gd name="T23" fmla="*/ 2147483646 h 2564"/>
              <a:gd name="T24" fmla="*/ 2147483646 w 845"/>
              <a:gd name="T25" fmla="*/ 2147483646 h 2564"/>
              <a:gd name="T26" fmla="*/ 2147483646 w 845"/>
              <a:gd name="T27" fmla="*/ 2147483646 h 2564"/>
              <a:gd name="T28" fmla="*/ 2147483646 w 845"/>
              <a:gd name="T29" fmla="*/ 2147483646 h 2564"/>
              <a:gd name="T30" fmla="*/ 2147483646 w 845"/>
              <a:gd name="T31" fmla="*/ 2147483646 h 2564"/>
              <a:gd name="T32" fmla="*/ 2147483646 w 845"/>
              <a:gd name="T33" fmla="*/ 2147483646 h 2564"/>
              <a:gd name="T34" fmla="*/ 2147483646 w 845"/>
              <a:gd name="T35" fmla="*/ 2147483646 h 2564"/>
              <a:gd name="T36" fmla="*/ 2147483646 w 845"/>
              <a:gd name="T37" fmla="*/ 2147483646 h 2564"/>
              <a:gd name="T38" fmla="*/ 2147483646 w 845"/>
              <a:gd name="T39" fmla="*/ 2147483646 h 2564"/>
              <a:gd name="T40" fmla="*/ 2147483646 w 845"/>
              <a:gd name="T41" fmla="*/ 2147483646 h 2564"/>
              <a:gd name="T42" fmla="*/ 2147483646 w 845"/>
              <a:gd name="T43" fmla="*/ 2147483646 h 2564"/>
              <a:gd name="T44" fmla="*/ 2147483646 w 845"/>
              <a:gd name="T45" fmla="*/ 2147483646 h 2564"/>
              <a:gd name="T46" fmla="*/ 2147483646 w 845"/>
              <a:gd name="T47" fmla="*/ 2147483646 h 2564"/>
              <a:gd name="T48" fmla="*/ 2147483646 w 845"/>
              <a:gd name="T49" fmla="*/ 2147483646 h 2564"/>
              <a:gd name="T50" fmla="*/ 2147483646 w 845"/>
              <a:gd name="T51" fmla="*/ 2147483646 h 2564"/>
              <a:gd name="T52" fmla="*/ 2147483646 w 845"/>
              <a:gd name="T53" fmla="*/ 2147483646 h 2564"/>
              <a:gd name="T54" fmla="*/ 2147483646 w 845"/>
              <a:gd name="T55" fmla="*/ 2147483646 h 2564"/>
              <a:gd name="T56" fmla="*/ 2147483646 w 845"/>
              <a:gd name="T57" fmla="*/ 2147483646 h 2564"/>
              <a:gd name="T58" fmla="*/ 2147483646 w 845"/>
              <a:gd name="T59" fmla="*/ 2147483646 h 2564"/>
              <a:gd name="T60" fmla="*/ 2147483646 w 845"/>
              <a:gd name="T61" fmla="*/ 2147483646 h 2564"/>
              <a:gd name="T62" fmla="*/ 2147483646 w 845"/>
              <a:gd name="T63" fmla="*/ 2147483646 h 2564"/>
              <a:gd name="T64" fmla="*/ 2147483646 w 845"/>
              <a:gd name="T65" fmla="*/ 2147483646 h 2564"/>
              <a:gd name="T66" fmla="*/ 2147483646 w 845"/>
              <a:gd name="T67" fmla="*/ 2147483646 h 2564"/>
              <a:gd name="T68" fmla="*/ 2147483646 w 845"/>
              <a:gd name="T69" fmla="*/ 2147483646 h 2564"/>
              <a:gd name="T70" fmla="*/ 2147483646 w 845"/>
              <a:gd name="T71" fmla="*/ 2147483646 h 2564"/>
              <a:gd name="T72" fmla="*/ 2147483646 w 845"/>
              <a:gd name="T73" fmla="*/ 2147483646 h 2564"/>
              <a:gd name="T74" fmla="*/ 2147483646 w 845"/>
              <a:gd name="T75" fmla="*/ 2147483646 h 2564"/>
              <a:gd name="T76" fmla="*/ 2147483646 w 845"/>
              <a:gd name="T77" fmla="*/ 2147483646 h 2564"/>
              <a:gd name="T78" fmla="*/ 2147483646 w 845"/>
              <a:gd name="T79" fmla="*/ 0 h 2564"/>
              <a:gd name="T80" fmla="*/ 2147483646 w 845"/>
              <a:gd name="T81" fmla="*/ 0 h 2564"/>
              <a:gd name="T82" fmla="*/ 2147483646 w 845"/>
              <a:gd name="T83" fmla="*/ 2147483646 h 2564"/>
              <a:gd name="T84" fmla="*/ 0 w 845"/>
              <a:gd name="T85" fmla="*/ 2147483646 h 2564"/>
              <a:gd name="T86" fmla="*/ 2147483646 w 845"/>
              <a:gd name="T87" fmla="*/ 2147483646 h 2564"/>
              <a:gd name="T88" fmla="*/ 2147483646 w 845"/>
              <a:gd name="T89" fmla="*/ 2147483646 h 25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45" h="2564">
                <a:moveTo>
                  <a:pt x="9" y="18"/>
                </a:moveTo>
                <a:cubicBezTo>
                  <a:pt x="13" y="69"/>
                  <a:pt x="63" y="90"/>
                  <a:pt x="99" y="126"/>
                </a:cubicBezTo>
                <a:cubicBezTo>
                  <a:pt x="104" y="135"/>
                  <a:pt x="109" y="143"/>
                  <a:pt x="117" y="150"/>
                </a:cubicBezTo>
                <a:cubicBezTo>
                  <a:pt x="127" y="158"/>
                  <a:pt x="134" y="169"/>
                  <a:pt x="144" y="177"/>
                </a:cubicBezTo>
                <a:cubicBezTo>
                  <a:pt x="161" y="190"/>
                  <a:pt x="198" y="213"/>
                  <a:pt x="198" y="213"/>
                </a:cubicBezTo>
                <a:cubicBezTo>
                  <a:pt x="208" y="232"/>
                  <a:pt x="168" y="281"/>
                  <a:pt x="171" y="312"/>
                </a:cubicBezTo>
                <a:cubicBezTo>
                  <a:pt x="174" y="343"/>
                  <a:pt x="210" y="365"/>
                  <a:pt x="216" y="402"/>
                </a:cubicBezTo>
                <a:cubicBezTo>
                  <a:pt x="222" y="439"/>
                  <a:pt x="203" y="512"/>
                  <a:pt x="207" y="537"/>
                </a:cubicBezTo>
                <a:cubicBezTo>
                  <a:pt x="211" y="562"/>
                  <a:pt x="239" y="528"/>
                  <a:pt x="243" y="555"/>
                </a:cubicBezTo>
                <a:cubicBezTo>
                  <a:pt x="254" y="637"/>
                  <a:pt x="240" y="666"/>
                  <a:pt x="234" y="699"/>
                </a:cubicBezTo>
                <a:cubicBezTo>
                  <a:pt x="228" y="732"/>
                  <a:pt x="222" y="739"/>
                  <a:pt x="207" y="753"/>
                </a:cubicBezTo>
                <a:cubicBezTo>
                  <a:pt x="193" y="797"/>
                  <a:pt x="165" y="767"/>
                  <a:pt x="144" y="780"/>
                </a:cubicBezTo>
                <a:cubicBezTo>
                  <a:pt x="123" y="793"/>
                  <a:pt x="93" y="801"/>
                  <a:pt x="81" y="834"/>
                </a:cubicBezTo>
                <a:cubicBezTo>
                  <a:pt x="78" y="882"/>
                  <a:pt x="77" y="930"/>
                  <a:pt x="72" y="978"/>
                </a:cubicBezTo>
                <a:cubicBezTo>
                  <a:pt x="71" y="993"/>
                  <a:pt x="67" y="1008"/>
                  <a:pt x="63" y="1023"/>
                </a:cubicBezTo>
                <a:cubicBezTo>
                  <a:pt x="58" y="1041"/>
                  <a:pt x="45" y="1077"/>
                  <a:pt x="45" y="1077"/>
                </a:cubicBezTo>
                <a:cubicBezTo>
                  <a:pt x="48" y="1107"/>
                  <a:pt x="37" y="1142"/>
                  <a:pt x="54" y="1167"/>
                </a:cubicBezTo>
                <a:cubicBezTo>
                  <a:pt x="61" y="1178"/>
                  <a:pt x="91" y="1236"/>
                  <a:pt x="108" y="1239"/>
                </a:cubicBezTo>
                <a:cubicBezTo>
                  <a:pt x="100" y="1279"/>
                  <a:pt x="183" y="1265"/>
                  <a:pt x="171" y="1302"/>
                </a:cubicBezTo>
                <a:cubicBezTo>
                  <a:pt x="168" y="1344"/>
                  <a:pt x="118" y="1362"/>
                  <a:pt x="114" y="1404"/>
                </a:cubicBezTo>
                <a:cubicBezTo>
                  <a:pt x="112" y="1422"/>
                  <a:pt x="99" y="1421"/>
                  <a:pt x="90" y="1437"/>
                </a:cubicBezTo>
                <a:cubicBezTo>
                  <a:pt x="79" y="1456"/>
                  <a:pt x="111" y="1495"/>
                  <a:pt x="90" y="1500"/>
                </a:cubicBezTo>
                <a:cubicBezTo>
                  <a:pt x="63" y="1581"/>
                  <a:pt x="58" y="1609"/>
                  <a:pt x="117" y="1653"/>
                </a:cubicBezTo>
                <a:cubicBezTo>
                  <a:pt x="131" y="1695"/>
                  <a:pt x="115" y="1731"/>
                  <a:pt x="78" y="1764"/>
                </a:cubicBezTo>
                <a:cubicBezTo>
                  <a:pt x="62" y="1778"/>
                  <a:pt x="72" y="1806"/>
                  <a:pt x="72" y="1806"/>
                </a:cubicBezTo>
                <a:cubicBezTo>
                  <a:pt x="69" y="1815"/>
                  <a:pt x="72" y="1851"/>
                  <a:pt x="72" y="1860"/>
                </a:cubicBezTo>
                <a:cubicBezTo>
                  <a:pt x="83" y="2174"/>
                  <a:pt x="32" y="2083"/>
                  <a:pt x="360" y="2094"/>
                </a:cubicBezTo>
                <a:cubicBezTo>
                  <a:pt x="372" y="2100"/>
                  <a:pt x="383" y="2107"/>
                  <a:pt x="396" y="2112"/>
                </a:cubicBezTo>
                <a:cubicBezTo>
                  <a:pt x="408" y="2116"/>
                  <a:pt x="426" y="2110"/>
                  <a:pt x="432" y="2121"/>
                </a:cubicBezTo>
                <a:cubicBezTo>
                  <a:pt x="444" y="2142"/>
                  <a:pt x="437" y="2169"/>
                  <a:pt x="441" y="2193"/>
                </a:cubicBezTo>
                <a:cubicBezTo>
                  <a:pt x="446" y="2220"/>
                  <a:pt x="453" y="2247"/>
                  <a:pt x="459" y="2274"/>
                </a:cubicBezTo>
                <a:cubicBezTo>
                  <a:pt x="471" y="2271"/>
                  <a:pt x="483" y="2268"/>
                  <a:pt x="495" y="2265"/>
                </a:cubicBezTo>
                <a:cubicBezTo>
                  <a:pt x="504" y="2262"/>
                  <a:pt x="514" y="2252"/>
                  <a:pt x="522" y="2256"/>
                </a:cubicBezTo>
                <a:cubicBezTo>
                  <a:pt x="530" y="2260"/>
                  <a:pt x="525" y="2276"/>
                  <a:pt x="531" y="2283"/>
                </a:cubicBezTo>
                <a:cubicBezTo>
                  <a:pt x="538" y="2291"/>
                  <a:pt x="549" y="2295"/>
                  <a:pt x="558" y="2301"/>
                </a:cubicBezTo>
                <a:cubicBezTo>
                  <a:pt x="561" y="2310"/>
                  <a:pt x="594" y="2429"/>
                  <a:pt x="612" y="2436"/>
                </a:cubicBezTo>
                <a:cubicBezTo>
                  <a:pt x="655" y="2452"/>
                  <a:pt x="702" y="2513"/>
                  <a:pt x="747" y="2520"/>
                </a:cubicBezTo>
                <a:cubicBezTo>
                  <a:pt x="762" y="2564"/>
                  <a:pt x="784" y="2558"/>
                  <a:pt x="828" y="2547"/>
                </a:cubicBezTo>
                <a:cubicBezTo>
                  <a:pt x="845" y="2497"/>
                  <a:pt x="828" y="2472"/>
                  <a:pt x="828" y="2391"/>
                </a:cubicBezTo>
                <a:lnTo>
                  <a:pt x="843" y="0"/>
                </a:lnTo>
                <a:lnTo>
                  <a:pt x="63" y="0"/>
                </a:lnTo>
                <a:cubicBezTo>
                  <a:pt x="42" y="32"/>
                  <a:pt x="79" y="87"/>
                  <a:pt x="72" y="90"/>
                </a:cubicBezTo>
                <a:lnTo>
                  <a:pt x="0" y="45"/>
                </a:lnTo>
                <a:lnTo>
                  <a:pt x="69" y="111"/>
                </a:lnTo>
                <a:lnTo>
                  <a:pt x="165" y="159"/>
                </a:lnTo>
              </a:path>
            </a:pathLst>
          </a:custGeom>
          <a:solidFill>
            <a:srgbClr val="0000FF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 rot="5400000">
            <a:off x="7765257" y="1226343"/>
            <a:ext cx="190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USSR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3" grpId="0"/>
      <p:bldP spid="11277" grpId="0" animBg="1"/>
      <p:bldP spid="11274" grpId="0"/>
      <p:bldP spid="11278" grpId="0" animBg="1"/>
      <p:bldP spid="112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2378075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  </a:t>
            </a:r>
            <a:r>
              <a:rPr lang="en-US" altLang="en-US" sz="6000" b="1">
                <a:solidFill>
                  <a:srgbClr val="3366FF"/>
                </a:solidFill>
              </a:rPr>
              <a:t>Allied Response…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3366FF"/>
                </a:solidFill>
              </a:rPr>
              <a:t>	NOTHING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6600"/>
                </a:solidFill>
              </a:rPr>
              <a:t>The first Step to War…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209800"/>
            <a:ext cx="9144000" cy="1920875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33CC33"/>
                </a:solidFill>
              </a:rPr>
              <a:t>Germany, Italy &amp; Japan build up their militaries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42672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 </a:t>
            </a:r>
            <a:r>
              <a:rPr lang="en-US" altLang="en-US" sz="4400">
                <a:solidFill>
                  <a:srgbClr val="3366FF"/>
                </a:solidFill>
              </a:rPr>
              <a:t>Allied Response…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66FF"/>
                </a:solidFill>
              </a:rPr>
              <a:t>League of Nations branded Italy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66FF"/>
                </a:solidFill>
              </a:rPr>
              <a:t>an aggressor &amp; voted minor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66FF"/>
                </a:solidFill>
              </a:rPr>
              <a:t>Sanctions. Italy ignored these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66FF"/>
                </a:solidFill>
              </a:rPr>
              <a:t>sanctions, &amp; the League did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3366FF"/>
                </a:solidFill>
              </a:rPr>
              <a:t>NOTHING.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6600"/>
                </a:solidFill>
              </a:rPr>
              <a:t>The Next Step to War…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1555750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33CC33"/>
                </a:solidFill>
              </a:rPr>
              <a:t>In 1935, Italy attacks Ethiopia.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33CC33"/>
                </a:solidFill>
              </a:rPr>
              <a:t>   Why? (Ethiopia's 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Freeform 6"/>
          <p:cNvSpPr>
            <a:spLocks/>
          </p:cNvSpPr>
          <p:nvPr/>
        </p:nvSpPr>
        <p:spPr bwMode="auto">
          <a:xfrm>
            <a:off x="2871788" y="5257800"/>
            <a:ext cx="176212" cy="1447800"/>
          </a:xfrm>
          <a:custGeom>
            <a:avLst/>
            <a:gdLst>
              <a:gd name="T0" fmla="*/ 2147483646 w 160"/>
              <a:gd name="T1" fmla="*/ 0 h 1008"/>
              <a:gd name="T2" fmla="*/ 0 w 160"/>
              <a:gd name="T3" fmla="*/ 2147483646 h 1008"/>
              <a:gd name="T4" fmla="*/ 0 w 160"/>
              <a:gd name="T5" fmla="*/ 2147483646 h 1008"/>
              <a:gd name="T6" fmla="*/ 2147483646 w 160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1008">
                <a:moveTo>
                  <a:pt x="158" y="0"/>
                </a:moveTo>
                <a:lnTo>
                  <a:pt x="0" y="315"/>
                </a:lnTo>
                <a:lnTo>
                  <a:pt x="0" y="603"/>
                </a:lnTo>
                <a:lnTo>
                  <a:pt x="160" y="1008"/>
                </a:lnTo>
              </a:path>
            </a:pathLst>
          </a:custGeom>
          <a:noFill/>
          <a:ln w="857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5" name="Picture 7" descr="AG0035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72175"/>
            <a:ext cx="44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624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Step to War…</vt:lpstr>
      <vt:lpstr>The Next Step to War…</vt:lpstr>
      <vt:lpstr>PowerPoint Presentation</vt:lpstr>
      <vt:lpstr>The Next Step to War…</vt:lpstr>
      <vt:lpstr>The Next Step to War…</vt:lpstr>
      <vt:lpstr>PowerPoint Presentation</vt:lpstr>
      <vt:lpstr>The Next Step to War…</vt:lpstr>
      <vt:lpstr>PowerPoint Presentation</vt:lpstr>
      <vt:lpstr>The Next Step to War…</vt:lpstr>
      <vt:lpstr>PowerPoint Presentation</vt:lpstr>
      <vt:lpstr>The Next Step to War…</vt:lpstr>
      <vt:lpstr>The Next Step to War…</vt:lpstr>
      <vt:lpstr>PowerPoint Presentation</vt:lpstr>
      <vt:lpstr>The Next Step to War…</vt:lpstr>
      <vt:lpstr>PowerPoint Presentation</vt:lpstr>
      <vt:lpstr>The last Step to War…</vt:lpstr>
      <vt:lpstr>PowerPoint Presentation</vt:lpstr>
    </vt:vector>
  </TitlesOfParts>
  <Company>cfisd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Amarantos, Christo</cp:lastModifiedBy>
  <cp:revision>31</cp:revision>
  <dcterms:created xsi:type="dcterms:W3CDTF">2004-12-29T16:57:42Z</dcterms:created>
  <dcterms:modified xsi:type="dcterms:W3CDTF">2017-04-18T15:19:02Z</dcterms:modified>
</cp:coreProperties>
</file>