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55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F66F9-19F0-4B49-82DB-020F37857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11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E499-CB67-4B2C-B83E-F7BB7DE1D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8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B66C-CA7C-42D0-8190-07B796432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52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0938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37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1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8364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8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17CCC1-D486-4F8D-B33F-D5C2F15EE1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B6185F-F397-493A-81ED-0886DDE4F0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529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Renaissance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32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457200"/>
            <a:ext cx="105791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Renaissance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4724400" cy="38862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New emphasis on individuals, many painters painted portraits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13316" name="Picture 4" descr="monali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457200"/>
            <a:ext cx="5308600" cy="6248400"/>
          </a:xfr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7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457200"/>
            <a:ext cx="107061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Renaissance- Famous Artists</a:t>
            </a:r>
          </a:p>
        </p:txBody>
      </p:sp>
      <p:pic>
        <p:nvPicPr>
          <p:cNvPr id="14340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68400"/>
            <a:ext cx="5321299" cy="5689599"/>
          </a:xfrm>
        </p:spPr>
      </p:pic>
      <p:sp>
        <p:nvSpPr>
          <p:cNvPr id="153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63701"/>
            <a:ext cx="5384800" cy="519429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/>
              <a:t>Donatello</a:t>
            </a:r>
          </a:p>
          <a:p>
            <a:pPr eaLnBrk="1" hangingPunct="1">
              <a:defRPr/>
            </a:pPr>
            <a:r>
              <a:rPr lang="en-US" altLang="en-US" sz="5400" b="1" i="1" dirty="0"/>
              <a:t>Michelangelo</a:t>
            </a:r>
          </a:p>
          <a:p>
            <a:pPr eaLnBrk="1" hangingPunct="1">
              <a:defRPr/>
            </a:pPr>
            <a:r>
              <a:rPr lang="en-US" altLang="en-US" sz="5400" b="1" i="1" dirty="0"/>
              <a:t>Leonardo Da Vinci </a:t>
            </a:r>
          </a:p>
          <a:p>
            <a:pPr eaLnBrk="1" hangingPunct="1">
              <a:defRPr/>
            </a:pPr>
            <a:r>
              <a:rPr lang="en-US" altLang="en-US" sz="5400" b="1" i="1" dirty="0"/>
              <a:t> Raphael </a:t>
            </a:r>
          </a:p>
          <a:p>
            <a:pPr marL="0" indent="0">
              <a:buNone/>
              <a:defRPr/>
            </a:pP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4914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457200"/>
            <a:ext cx="107569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Renaissance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5500" y="1981200"/>
            <a:ext cx="51689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Leonardo da Vinci</a:t>
            </a:r>
            <a:r>
              <a:rPr lang="en-US" altLang="en-US" sz="4000" dirty="0"/>
              <a:t> became a true Renaissance man by being a painter, sculptor, and scientist </a:t>
            </a:r>
          </a:p>
        </p:txBody>
      </p:sp>
      <p:pic>
        <p:nvPicPr>
          <p:cNvPr id="15364" name="Picture 5" descr="vin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9464" y="1219200"/>
            <a:ext cx="3101975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5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457200"/>
            <a:ext cx="10972800" cy="1371600"/>
          </a:xfrm>
        </p:spPr>
        <p:txBody>
          <a:bodyPr/>
          <a:lstStyle/>
          <a:p>
            <a:r>
              <a:rPr lang="en-US" dirty="0" smtClean="0"/>
              <a:t>Universal Man = Renaissance Man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6300" y="1346200"/>
            <a:ext cx="10972800" cy="5372100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Baldassare</a:t>
            </a:r>
            <a:r>
              <a:rPr lang="en-US" sz="5400" dirty="0" smtClean="0"/>
              <a:t> Castiglione- wrote a book, “ The Courtier” in 1528, detailing what the expectations are for Nobles to fulfill these ideals in Renaissance society.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Renaissance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30300" y="1346200"/>
            <a:ext cx="10668000" cy="5435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 smtClean="0"/>
              <a:t>Writers</a:t>
            </a:r>
          </a:p>
          <a:p>
            <a:pPr eaLnBrk="1" hangingPunct="1"/>
            <a:r>
              <a:rPr lang="en-US" altLang="en-US" sz="4400" dirty="0" smtClean="0"/>
              <a:t>Wrote in Vernacular</a:t>
            </a:r>
          </a:p>
          <a:p>
            <a:pPr eaLnBrk="1" hangingPunct="1"/>
            <a:r>
              <a:rPr lang="en-US" altLang="en-US" sz="4400" dirty="0" smtClean="0"/>
              <a:t>First great writer was </a:t>
            </a:r>
            <a:r>
              <a:rPr lang="en-US" altLang="en-US" sz="4400" b="1" dirty="0" smtClean="0"/>
              <a:t>Petrarch- </a:t>
            </a:r>
            <a:r>
              <a:rPr lang="en-US" altLang="en-US" sz="4400" dirty="0" smtClean="0"/>
              <a:t>also known as the “Father of Italian Renaissance Humanism.”</a:t>
            </a:r>
            <a:endParaRPr lang="en-US" altLang="en-US" sz="4400" b="1" dirty="0" smtClean="0"/>
          </a:p>
          <a:p>
            <a:pPr eaLnBrk="1" hangingPunct="1"/>
            <a:r>
              <a:rPr lang="en-US" altLang="en-US" sz="4400" b="1" dirty="0" err="1" smtClean="0"/>
              <a:t>Niccolo</a:t>
            </a:r>
            <a:r>
              <a:rPr lang="en-US" altLang="en-US" sz="4400" b="1" dirty="0" smtClean="0"/>
              <a:t> Machiavelli</a:t>
            </a:r>
            <a:r>
              <a:rPr lang="en-US" altLang="en-US" sz="4400" dirty="0" smtClean="0"/>
              <a:t> wrote </a:t>
            </a:r>
            <a:r>
              <a:rPr lang="en-US" altLang="en-US" sz="4400" i="1" u="sng" dirty="0" smtClean="0"/>
              <a:t>The Prince</a:t>
            </a:r>
            <a:r>
              <a:rPr lang="en-US" altLang="en-US" sz="4400" dirty="0" smtClean="0"/>
              <a:t> where he states the end justifies the means</a:t>
            </a:r>
          </a:p>
        </p:txBody>
      </p:sp>
    </p:spTree>
    <p:extLst>
      <p:ext uri="{BB962C8B-B14F-4D97-AF65-F5344CB8AC3E}">
        <p14:creationId xmlns:p14="http://schemas.microsoft.com/office/powerpoint/2010/main" val="37717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Northern Renaissance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498601"/>
            <a:ext cx="10178322" cy="43809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Renaissance in the north began after the Hundred Years’ War</a:t>
            </a:r>
          </a:p>
          <a:p>
            <a:pPr eaLnBrk="1" hangingPunct="1"/>
            <a:r>
              <a:rPr lang="en-US" altLang="en-US" sz="4400" dirty="0" smtClean="0"/>
              <a:t>However, the Northern Renaissance included more religious ideas than the original Renaissance</a:t>
            </a:r>
          </a:p>
        </p:txBody>
      </p:sp>
    </p:spTree>
    <p:extLst>
      <p:ext uri="{BB962C8B-B14F-4D97-AF65-F5344CB8AC3E}">
        <p14:creationId xmlns:p14="http://schemas.microsoft.com/office/powerpoint/2010/main" val="39041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Northern Renaissance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1066800"/>
            <a:ext cx="11061700" cy="5715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/>
              <a:t>Great Painters of the Northern Renaissance:</a:t>
            </a:r>
          </a:p>
          <a:p>
            <a:pPr eaLnBrk="1" hangingPunct="1"/>
            <a:r>
              <a:rPr lang="en-US" altLang="en-US" sz="3600" dirty="0" smtClean="0"/>
              <a:t>Albrecht Durer who focused on </a:t>
            </a:r>
            <a:r>
              <a:rPr lang="en-US" altLang="en-US" sz="3600" b="1" dirty="0" smtClean="0"/>
              <a:t>realism</a:t>
            </a:r>
          </a:p>
          <a:p>
            <a:pPr eaLnBrk="1" hangingPunct="1"/>
            <a:r>
              <a:rPr lang="en-US" altLang="en-US" sz="3600" dirty="0" smtClean="0"/>
              <a:t>Hans </a:t>
            </a:r>
            <a:r>
              <a:rPr lang="en-US" altLang="en-US" sz="3600" dirty="0" smtClean="0"/>
              <a:t>Holbein- specialized in painting portraits, that are almost photographic in detail</a:t>
            </a: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Flemish Jan van </a:t>
            </a:r>
            <a:r>
              <a:rPr lang="en-US" altLang="en-US" sz="3600" dirty="0" smtClean="0"/>
              <a:t>Eyck- perfected the technique of oil painting.</a:t>
            </a: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Pieter </a:t>
            </a:r>
            <a:r>
              <a:rPr lang="en-US" altLang="en-US" sz="3600" dirty="0" smtClean="0"/>
              <a:t>Bruegel- captured scenes from everyday peasant life like weddings, dances, harvests, and changing of seasons.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002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Northern Renaissance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6000" dirty="0" smtClean="0"/>
              <a:t>These Artists used </a:t>
            </a:r>
            <a:r>
              <a:rPr lang="en-US" altLang="en-US" sz="6000" b="1" dirty="0" smtClean="0"/>
              <a:t>oil-based paint</a:t>
            </a:r>
            <a:r>
              <a:rPr lang="en-US" altLang="en-US" sz="6000" dirty="0" smtClean="0"/>
              <a:t> because the paint does not dry </a:t>
            </a:r>
            <a:r>
              <a:rPr lang="en-US" altLang="en-US" sz="6000" dirty="0" smtClean="0"/>
              <a:t>quickly, </a:t>
            </a:r>
            <a:r>
              <a:rPr lang="en-US" altLang="en-US" sz="6000" dirty="0" smtClean="0"/>
              <a:t>it can blend more easily</a:t>
            </a:r>
          </a:p>
        </p:txBody>
      </p:sp>
    </p:spTree>
    <p:extLst>
      <p:ext uri="{BB962C8B-B14F-4D97-AF65-F5344CB8AC3E}">
        <p14:creationId xmlns:p14="http://schemas.microsoft.com/office/powerpoint/2010/main" val="3161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700" y="382385"/>
            <a:ext cx="7369176" cy="14921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Two great Christian humanists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12950" y="2286000"/>
            <a:ext cx="10179050" cy="35941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Desiderius Erasmus</a:t>
            </a:r>
            <a:r>
              <a:rPr lang="en-US" altLang="en-US" sz="4000" dirty="0" smtClean="0"/>
              <a:t> who wrote </a:t>
            </a:r>
            <a:r>
              <a:rPr lang="en-US" altLang="en-US" sz="4000" i="1" u="sng" dirty="0" smtClean="0"/>
              <a:t>Praise of Folly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b="1" dirty="0" smtClean="0"/>
              <a:t>Thomas More</a:t>
            </a:r>
            <a:r>
              <a:rPr lang="en-US" altLang="en-US" sz="4000" dirty="0" smtClean="0"/>
              <a:t> who wrote </a:t>
            </a:r>
            <a:r>
              <a:rPr lang="en-US" altLang="en-US" sz="4000" i="1" u="sng" dirty="0" smtClean="0"/>
              <a:t>Utopia</a:t>
            </a:r>
            <a:r>
              <a:rPr lang="en-US" altLang="en-US" sz="4000" dirty="0" smtClean="0"/>
              <a:t> which was the ideal place because there was no greed, war, or crime</a:t>
            </a:r>
          </a:p>
        </p:txBody>
      </p:sp>
      <p:pic>
        <p:nvPicPr>
          <p:cNvPr id="22531" name="Picture 5" descr="desiderius-erasmus-195x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6" y="0"/>
            <a:ext cx="1838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105918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Northern Renaissance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981200"/>
            <a:ext cx="5829300" cy="4762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/>
              <a:t>The greatest Renaissance writer in England was </a:t>
            </a:r>
            <a:r>
              <a:rPr lang="en-US" altLang="en-US" sz="4400" b="1" dirty="0"/>
              <a:t>William Shakespeare</a:t>
            </a:r>
            <a:r>
              <a:rPr lang="en-US" altLang="en-US" sz="4400" dirty="0"/>
              <a:t> who wrote </a:t>
            </a:r>
            <a:r>
              <a:rPr lang="en-US" altLang="en-US" sz="4400" i="1" u="sng" dirty="0" err="1"/>
              <a:t>MacBeth</a:t>
            </a:r>
            <a:r>
              <a:rPr lang="en-US" altLang="en-US" sz="4400" dirty="0"/>
              <a:t>, </a:t>
            </a:r>
            <a:r>
              <a:rPr lang="en-US" altLang="en-US" sz="4400" i="1" u="sng" dirty="0"/>
              <a:t>Hamlet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etc</a:t>
            </a:r>
            <a:r>
              <a:rPr lang="en-US" altLang="en-US" sz="4400" dirty="0"/>
              <a:t>…</a:t>
            </a:r>
          </a:p>
        </p:txBody>
      </p:sp>
      <p:pic>
        <p:nvPicPr>
          <p:cNvPr id="23556" name="Picture 5" descr="shakespp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0050" y="1143000"/>
            <a:ext cx="5060950" cy="560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Renaissance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 smtClean="0"/>
              <a:t>Renaissance</a:t>
            </a:r>
            <a:r>
              <a:rPr lang="en-US" altLang="en-US" sz="4800" dirty="0" smtClean="0"/>
              <a:t> – rebirth of art and learning from classics of Rome and Greece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43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Northern Renaissance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5400" dirty="0" smtClean="0"/>
              <a:t>Shakespeare wrote during the reign of Elizabeth I, so England’s Renaissance is called the </a:t>
            </a:r>
            <a:r>
              <a:rPr lang="en-US" altLang="en-US" sz="5400" b="1" dirty="0" smtClean="0"/>
              <a:t>Elizabethan Age</a:t>
            </a:r>
          </a:p>
        </p:txBody>
      </p:sp>
    </p:spTree>
    <p:extLst>
      <p:ext uri="{BB962C8B-B14F-4D97-AF65-F5344CB8AC3E}">
        <p14:creationId xmlns:p14="http://schemas.microsoft.com/office/powerpoint/2010/main" val="12560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Northern Renaissance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231900"/>
            <a:ext cx="10528300" cy="54609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/>
              <a:t>Johann Gutenberg invented the </a:t>
            </a:r>
            <a:r>
              <a:rPr lang="en-US" altLang="en-US" sz="4800" b="1" dirty="0" smtClean="0"/>
              <a:t>printing press</a:t>
            </a:r>
            <a:r>
              <a:rPr lang="en-US" altLang="en-US" sz="4800" dirty="0" smtClean="0"/>
              <a:t> which changed history.</a:t>
            </a:r>
          </a:p>
          <a:p>
            <a:pPr eaLnBrk="1" hangingPunct="1"/>
            <a:endParaRPr lang="en-US" altLang="en-US" sz="4800" dirty="0" smtClean="0"/>
          </a:p>
          <a:p>
            <a:pPr eaLnBrk="1" hangingPunct="1"/>
            <a:r>
              <a:rPr lang="en-US" altLang="en-US" sz="4800" dirty="0" smtClean="0"/>
              <a:t>The first book he ever printed was???</a:t>
            </a:r>
          </a:p>
          <a:p>
            <a:pPr eaLnBrk="1" hangingPunct="1"/>
            <a:r>
              <a:rPr lang="en-US" altLang="en-US" sz="4800" dirty="0" smtClean="0"/>
              <a:t>The Bible called the </a:t>
            </a:r>
            <a:r>
              <a:rPr lang="en-US" altLang="en-US" sz="4800" b="1" dirty="0" smtClean="0"/>
              <a:t>Gutenberg Bible</a:t>
            </a:r>
          </a:p>
        </p:txBody>
      </p:sp>
    </p:spTree>
    <p:extLst>
      <p:ext uri="{BB962C8B-B14F-4D97-AF65-F5344CB8AC3E}">
        <p14:creationId xmlns:p14="http://schemas.microsoft.com/office/powerpoint/2010/main" val="27029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5" descr="260px-Gbi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5" descr="gutenberg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678" y="1"/>
            <a:ext cx="10178322" cy="7619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Northern Renaissance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762000"/>
            <a:ext cx="10972800" cy="60959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 smtClean="0"/>
              <a:t>The printing press changed society by</a:t>
            </a:r>
          </a:p>
          <a:p>
            <a:pPr eaLnBrk="1" hangingPunct="1"/>
            <a:r>
              <a:rPr lang="en-US" altLang="en-US" sz="4800" dirty="0" smtClean="0"/>
              <a:t>Making books cheap = more people bought them = higher literacy rate</a:t>
            </a:r>
          </a:p>
          <a:p>
            <a:pPr eaLnBrk="1" hangingPunct="1"/>
            <a:r>
              <a:rPr lang="en-US" altLang="en-US" sz="4800" dirty="0" smtClean="0"/>
              <a:t>More people also could read the Bible and interpret what it said by themselves = lead to the Reformation which ended the Renaissance</a:t>
            </a:r>
          </a:p>
        </p:txBody>
      </p:sp>
    </p:spTree>
    <p:extLst>
      <p:ext uri="{BB962C8B-B14F-4D97-AF65-F5344CB8AC3E}">
        <p14:creationId xmlns:p14="http://schemas.microsoft.com/office/powerpoint/2010/main" val="40913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Renaissance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028700"/>
            <a:ext cx="9144000" cy="5638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4 reasons the Renaissance happened</a:t>
            </a:r>
          </a:p>
          <a:p>
            <a:pPr lvl="1" eaLnBrk="1" hangingPunct="1"/>
            <a:r>
              <a:rPr lang="en-US" altLang="en-US" sz="4000" dirty="0" smtClean="0"/>
              <a:t>Bubonic plague killed serfs</a:t>
            </a:r>
          </a:p>
          <a:p>
            <a:pPr lvl="1" eaLnBrk="1" hangingPunct="1"/>
            <a:r>
              <a:rPr lang="en-US" altLang="en-US" sz="4000" dirty="0" smtClean="0"/>
              <a:t>Crusades led to more trade opportunities with the east</a:t>
            </a:r>
          </a:p>
          <a:p>
            <a:pPr lvl="1" eaLnBrk="1" hangingPunct="1"/>
            <a:r>
              <a:rPr lang="en-US" altLang="en-US" sz="4000" dirty="0" smtClean="0"/>
              <a:t>Rise of a merchant class</a:t>
            </a:r>
          </a:p>
          <a:p>
            <a:pPr lvl="1" eaLnBrk="1" hangingPunct="1"/>
            <a:r>
              <a:rPr lang="en-US" altLang="en-US" sz="4000" dirty="0" smtClean="0"/>
              <a:t>Development of a commercial revolution</a:t>
            </a:r>
          </a:p>
          <a:p>
            <a:pPr lvl="1" eaLnBrk="1" hangingPunct="1"/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1792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768975" cy="662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292976" y="341313"/>
            <a:ext cx="457856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latin typeface="Arial Rounded MT Bold" panose="020F0704030504030204" pitchFamily="34" charset="0"/>
              </a:rPr>
              <a:t>Italian City-States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 Rounded MT Bold" panose="020F0704030504030204" pitchFamily="34" charset="0"/>
              </a:rPr>
              <a:t>Venice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 Rounded MT Bold" panose="020F0704030504030204" pitchFamily="34" charset="0"/>
              </a:rPr>
              <a:t>Naples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 Rounded MT Bold" panose="020F0704030504030204" pitchFamily="34" charset="0"/>
              </a:rPr>
              <a:t>Rome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 Rounded MT Bold" panose="020F0704030504030204" pitchFamily="34" charset="0"/>
              </a:rPr>
              <a:t>Florence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 Rounded MT Bold" panose="020F0704030504030204" pitchFamily="34" charset="0"/>
              </a:rPr>
              <a:t>Genoa</a:t>
            </a:r>
          </a:p>
        </p:txBody>
      </p:sp>
    </p:spTree>
    <p:extLst>
      <p:ext uri="{BB962C8B-B14F-4D97-AF65-F5344CB8AC3E}">
        <p14:creationId xmlns:p14="http://schemas.microsoft.com/office/powerpoint/2010/main" val="1695651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Renaissance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371601"/>
            <a:ext cx="10178322" cy="5346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Merchants became the power in the Italian city-states</a:t>
            </a:r>
          </a:p>
          <a:p>
            <a:pPr eaLnBrk="1" hangingPunct="1"/>
            <a:r>
              <a:rPr lang="en-US" altLang="en-US" sz="4400" dirty="0" smtClean="0"/>
              <a:t>Florence became one of the most powerful city-states and they were ruled by the </a:t>
            </a:r>
            <a:r>
              <a:rPr lang="en-US" altLang="en-US" sz="4400" b="1" dirty="0" smtClean="0"/>
              <a:t>Medici family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2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426200" y="5181600"/>
            <a:ext cx="424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 Rounded MT Bold" panose="020F0704030504030204" pitchFamily="34" charset="0"/>
              </a:rPr>
              <a:t>Lorenzo de Medici</a:t>
            </a:r>
          </a:p>
        </p:txBody>
      </p:sp>
      <p:pic>
        <p:nvPicPr>
          <p:cNvPr id="9219" name="Picture 3" descr="medici-loren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6" y="0"/>
            <a:ext cx="38385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medici-cosi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7306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31926" y="5143500"/>
            <a:ext cx="4094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 Rounded MT Bold" panose="020F0704030504030204" pitchFamily="34" charset="0"/>
              </a:rPr>
              <a:t>Cosimo de Medici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828800" y="591185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/>
              <a:t>The Medici’s supported the arts which made them </a:t>
            </a:r>
            <a:r>
              <a:rPr lang="en-US" altLang="en-US" sz="2800" b="1"/>
              <a:t>patrons</a:t>
            </a:r>
          </a:p>
        </p:txBody>
      </p:sp>
    </p:spTree>
    <p:extLst>
      <p:ext uri="{BB962C8B-B14F-4D97-AF65-F5344CB8AC3E}">
        <p14:creationId xmlns:p14="http://schemas.microsoft.com/office/powerpoint/2010/main" val="275533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0" y="382385"/>
            <a:ext cx="3619500" cy="7352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Renaissance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27100" y="382385"/>
            <a:ext cx="10833100" cy="647561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Humanism</a:t>
            </a:r>
            <a:r>
              <a:rPr lang="en-US" altLang="en-US" sz="4000" dirty="0" smtClean="0"/>
              <a:t> </a:t>
            </a:r>
          </a:p>
          <a:p>
            <a:pPr eaLnBrk="1" hangingPunct="1"/>
            <a:r>
              <a:rPr lang="en-US" altLang="en-US" sz="4000" dirty="0" smtClean="0"/>
              <a:t>It is focusing on human potential and achievements </a:t>
            </a:r>
          </a:p>
          <a:p>
            <a:pPr eaLnBrk="1" hangingPunct="1"/>
            <a:r>
              <a:rPr lang="en-US" altLang="en-US" sz="4000" dirty="0" smtClean="0"/>
              <a:t>They studied Greek and Latin language manuscripts </a:t>
            </a:r>
          </a:p>
          <a:p>
            <a:pPr eaLnBrk="1" hangingPunct="1"/>
            <a:r>
              <a:rPr lang="en-US" altLang="en-US" sz="4000" dirty="0" smtClean="0"/>
              <a:t>They disliked Christian teachings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 smtClean="0"/>
              <a:t>Their studies of history, literature, and philosophy made the subjects humanities</a:t>
            </a:r>
          </a:p>
        </p:txBody>
      </p:sp>
    </p:spTree>
    <p:extLst>
      <p:ext uri="{BB962C8B-B14F-4D97-AF65-F5344CB8AC3E}">
        <p14:creationId xmlns:p14="http://schemas.microsoft.com/office/powerpoint/2010/main" val="26904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Renaissance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333501"/>
            <a:ext cx="10178322" cy="5524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Renaissance men were concerned with the worldly or </a:t>
            </a:r>
            <a:r>
              <a:rPr lang="en-US" altLang="en-US" sz="4400" b="1" dirty="0" smtClean="0"/>
              <a:t>secular</a:t>
            </a:r>
            <a:r>
              <a:rPr lang="en-US" altLang="en-US" sz="4400" dirty="0" smtClean="0"/>
              <a:t> life.</a:t>
            </a:r>
          </a:p>
          <a:p>
            <a:pPr eaLnBrk="1" hangingPunct="1"/>
            <a:r>
              <a:rPr lang="en-US" altLang="en-US" sz="4400" dirty="0" smtClean="0"/>
              <a:t>To become a </a:t>
            </a:r>
            <a:r>
              <a:rPr lang="en-US" altLang="en-US" sz="4400" b="1" dirty="0" smtClean="0"/>
              <a:t>Renaissance man</a:t>
            </a:r>
            <a:r>
              <a:rPr lang="en-US" altLang="en-US" sz="4400" dirty="0" smtClean="0"/>
              <a:t> you had to be good in many fields like art, science, athletics, dance, play music and literature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3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457200"/>
            <a:ext cx="106045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Renaissance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143000"/>
            <a:ext cx="8229600" cy="21859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Women</a:t>
            </a:r>
          </a:p>
          <a:p>
            <a:pPr eaLnBrk="1" hangingPunct="1"/>
            <a:r>
              <a:rPr lang="en-US" altLang="en-US" sz="4000" dirty="0"/>
              <a:t>Should know the classics and study</a:t>
            </a:r>
          </a:p>
          <a:p>
            <a:pPr eaLnBrk="1" hangingPunct="1"/>
            <a:r>
              <a:rPr lang="en-US" altLang="en-US" sz="4000" dirty="0"/>
              <a:t>Do not create art they should inspire it</a:t>
            </a:r>
          </a:p>
        </p:txBody>
      </p:sp>
      <p:pic>
        <p:nvPicPr>
          <p:cNvPr id="12292" name="Picture 4" descr="fashion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4014788"/>
            <a:ext cx="10998200" cy="284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528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Gill Sans MT</vt:lpstr>
      <vt:lpstr>Impact</vt:lpstr>
      <vt:lpstr>Wingdings</vt:lpstr>
      <vt:lpstr>Badge</vt:lpstr>
      <vt:lpstr>Renaissance</vt:lpstr>
      <vt:lpstr>Renaissance</vt:lpstr>
      <vt:lpstr>Renaissance</vt:lpstr>
      <vt:lpstr>PowerPoint Presentation</vt:lpstr>
      <vt:lpstr>Renaissance</vt:lpstr>
      <vt:lpstr>PowerPoint Presentation</vt:lpstr>
      <vt:lpstr>Renaissance</vt:lpstr>
      <vt:lpstr>Renaissance</vt:lpstr>
      <vt:lpstr>Renaissance</vt:lpstr>
      <vt:lpstr>Renaissance</vt:lpstr>
      <vt:lpstr>Renaissance- Famous Artists</vt:lpstr>
      <vt:lpstr>Renaissance</vt:lpstr>
      <vt:lpstr>Universal Man = Renaissance Man</vt:lpstr>
      <vt:lpstr>Renaissance</vt:lpstr>
      <vt:lpstr>Northern Renaissance</vt:lpstr>
      <vt:lpstr>Northern Renaissance</vt:lpstr>
      <vt:lpstr>Northern Renaissance</vt:lpstr>
      <vt:lpstr>Two great Christian humanists</vt:lpstr>
      <vt:lpstr>Northern Renaissance</vt:lpstr>
      <vt:lpstr>Northern Renaissance</vt:lpstr>
      <vt:lpstr>Northern Renaissance</vt:lpstr>
      <vt:lpstr>PowerPoint Presentation</vt:lpstr>
      <vt:lpstr>PowerPoint Presentation</vt:lpstr>
      <vt:lpstr>Northern Renaissance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Amarantos, Christo</dc:creator>
  <cp:lastModifiedBy>Amarantos, Christo</cp:lastModifiedBy>
  <cp:revision>3</cp:revision>
  <dcterms:created xsi:type="dcterms:W3CDTF">2016-11-15T17:58:30Z</dcterms:created>
  <dcterms:modified xsi:type="dcterms:W3CDTF">2016-11-15T18:13:21Z</dcterms:modified>
</cp:coreProperties>
</file>