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7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A7CB-1EA3-4356-BD52-73D718692F0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B596-80B0-4DB1-A724-39C5523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0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3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4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5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6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7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8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9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0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8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9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32391"/>
              </p:ext>
            </p:extLst>
          </p:nvPr>
        </p:nvGraphicFramePr>
        <p:xfrm>
          <a:off x="98425" y="98425"/>
          <a:ext cx="12093575" cy="65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547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79619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85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07788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99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28477"/>
              </p:ext>
            </p:extLst>
          </p:nvPr>
        </p:nvGraphicFramePr>
        <p:xfrm>
          <a:off x="98425" y="98425"/>
          <a:ext cx="12011799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11799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82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975259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21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180831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23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82282"/>
              </p:ext>
            </p:extLst>
          </p:nvPr>
        </p:nvGraphicFramePr>
        <p:xfrm>
          <a:off x="98425" y="98425"/>
          <a:ext cx="11956043" cy="668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1956043" cy="668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18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3350"/>
              </p:ext>
            </p:extLst>
          </p:nvPr>
        </p:nvGraphicFramePr>
        <p:xfrm>
          <a:off x="98425" y="98425"/>
          <a:ext cx="12093575" cy="66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64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45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28984"/>
              </p:ext>
            </p:extLst>
          </p:nvPr>
        </p:nvGraphicFramePr>
        <p:xfrm>
          <a:off x="98425" y="98425"/>
          <a:ext cx="12000648" cy="66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00648" cy="660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0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10026"/>
              </p:ext>
            </p:extLst>
          </p:nvPr>
        </p:nvGraphicFramePr>
        <p:xfrm>
          <a:off x="98425" y="98425"/>
          <a:ext cx="12093575" cy="668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68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54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1939"/>
              </p:ext>
            </p:extLst>
          </p:nvPr>
        </p:nvGraphicFramePr>
        <p:xfrm>
          <a:off x="117978" y="0"/>
          <a:ext cx="11956043" cy="675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78" y="0"/>
                        <a:ext cx="11956043" cy="6757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10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90431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32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502013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05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37332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3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98704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59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24105"/>
              </p:ext>
            </p:extLst>
          </p:nvPr>
        </p:nvGraphicFramePr>
        <p:xfrm>
          <a:off x="98425" y="98425"/>
          <a:ext cx="12093575" cy="668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68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12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52020"/>
              </p:ext>
            </p:extLst>
          </p:nvPr>
        </p:nvGraphicFramePr>
        <p:xfrm>
          <a:off x="98425" y="98425"/>
          <a:ext cx="12093575" cy="667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67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80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96193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82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97320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23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79995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29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Amarantos, Christo</dc:creator>
  <cp:lastModifiedBy>Amarantos, Christo</cp:lastModifiedBy>
  <cp:revision>2</cp:revision>
  <dcterms:created xsi:type="dcterms:W3CDTF">2017-10-12T15:24:30Z</dcterms:created>
  <dcterms:modified xsi:type="dcterms:W3CDTF">2017-10-12T15:35:20Z</dcterms:modified>
</cp:coreProperties>
</file>